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9"/>
  </p:notesMasterIdLst>
  <p:sldIdLst>
    <p:sldId id="256" r:id="rId2"/>
    <p:sldId id="258" r:id="rId3"/>
    <p:sldId id="707" r:id="rId4"/>
    <p:sldId id="708" r:id="rId5"/>
    <p:sldId id="709" r:id="rId6"/>
    <p:sldId id="710" r:id="rId7"/>
    <p:sldId id="711" r:id="rId8"/>
    <p:sldId id="712" r:id="rId9"/>
    <p:sldId id="715" r:id="rId10"/>
    <p:sldId id="716" r:id="rId11"/>
    <p:sldId id="717" r:id="rId12"/>
    <p:sldId id="714" r:id="rId13"/>
    <p:sldId id="718" r:id="rId14"/>
    <p:sldId id="724" r:id="rId15"/>
    <p:sldId id="719" r:id="rId16"/>
    <p:sldId id="727" r:id="rId17"/>
    <p:sldId id="725" r:id="rId18"/>
    <p:sldId id="726" r:id="rId19"/>
    <p:sldId id="728" r:id="rId20"/>
    <p:sldId id="729" r:id="rId21"/>
    <p:sldId id="731" r:id="rId22"/>
    <p:sldId id="732" r:id="rId23"/>
    <p:sldId id="733" r:id="rId24"/>
    <p:sldId id="259" r:id="rId25"/>
    <p:sldId id="734" r:id="rId26"/>
    <p:sldId id="720" r:id="rId27"/>
    <p:sldId id="71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3"/>
    <p:restoredTop sz="68508"/>
  </p:normalViewPr>
  <p:slideViewPr>
    <p:cSldViewPr snapToObjects="1">
      <p:cViewPr varScale="1">
        <p:scale>
          <a:sx n="79" d="100"/>
          <a:sy n="79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7FCCA240-610B-E040-B278-56AF80224447}"/>
    <pc:docChg chg="custSel modSld">
      <pc:chgData name="Tom Ristenpart" userId="44426604_tp_dropbox" providerId="OAuth2" clId="{7FCCA240-610B-E040-B278-56AF80224447}" dt="2019-05-01T19:22:49.734" v="0" actId="7634"/>
      <pc:docMkLst>
        <pc:docMk/>
      </pc:docMkLst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1262978194" sldId="712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262978194" sldId="712"/>
            <ac:inkMk id="3" creationId="{8B2BE845-F02D-5A4A-AA66-108AACD07536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2744803011" sldId="714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744803011" sldId="714"/>
            <ac:inkMk id="2" creationId="{A7C67B05-3C6B-8C48-B2FF-C9FDE9B09B9B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744803011" sldId="714"/>
            <ac:inkMk id="3" creationId="{877B27E1-BBA5-3748-BA21-B8C27C7C8C38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744803011" sldId="714"/>
            <ac:inkMk id="6" creationId="{068D9E61-0B54-4A4B-8269-297C0ACC8C9D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744803011" sldId="714"/>
            <ac:inkMk id="9" creationId="{CE4F1B3F-EFAF-F142-B140-866B3251945A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744803011" sldId="714"/>
            <ac:inkMk id="10" creationId="{C0CA2A19-FAE2-B24D-BDC2-2A627424D888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3213259415" sldId="715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3213259415" sldId="715"/>
            <ac:inkMk id="8" creationId="{1AC0F53A-2A90-4349-813D-7EB117D5D24E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3213259415" sldId="715"/>
            <ac:inkMk id="11" creationId="{F22D1D3F-D28C-4047-A499-CC0C33CE22D7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858108548" sldId="716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2" creationId="{59A5E498-490D-314A-B3E1-59FED0E50DD1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3" creationId="{125258F7-4907-0547-9DB3-3EB8267284C4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8" creationId="{C6069509-E2B4-F747-9CC9-AB6B3B6ABEFC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9" creationId="{94397259-8BF6-E749-8ABF-DF8EC2222ED1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10" creationId="{4E6F3297-FD75-E940-9AD6-A890D3352D3D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11" creationId="{C51D6F75-15F4-AF46-AA76-A4A2E3474BFD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12" creationId="{8595A9C1-3F08-E146-A30E-9AA61F0FC7B2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13" creationId="{AE8D272B-12B6-A242-B9D7-82DDE12D9020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858108548" sldId="716"/>
            <ac:inkMk id="14" creationId="{575C2458-0534-E149-B5A6-A515E2DC1EE1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2915271593" sldId="717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15271593" sldId="717"/>
            <ac:inkMk id="13" creationId="{78066F34-B140-7249-94F2-33A9F93720C7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15271593" sldId="717"/>
            <ac:inkMk id="14" creationId="{2A24EF0E-D6C8-7A4E-94A1-BF5B145E258C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15271593" sldId="717"/>
            <ac:inkMk id="15" creationId="{C424A279-0CCD-FA44-B85D-C1AB3EF59A15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15271593" sldId="717"/>
            <ac:inkMk id="16" creationId="{C82B9E87-AEC3-1A4E-A63F-BA318DFE9BF1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51091450" sldId="718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51091450" sldId="718"/>
            <ac:inkMk id="3" creationId="{AB791916-A332-854E-87CA-6329CEBED0A5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51091450" sldId="718"/>
            <ac:inkMk id="5" creationId="{39A94682-E0FE-D045-AA18-96F234BEDE8F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51091450" sldId="718"/>
            <ac:inkMk id="6" creationId="{40B89A6C-FAC6-334E-92BE-F313F2A19677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2973232151" sldId="719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73232151" sldId="719"/>
            <ac:inkMk id="2" creationId="{47EBBF41-CF4E-4E44-AFC4-386EA1CF0BF9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73232151" sldId="719"/>
            <ac:inkMk id="3" creationId="{94583A43-44F8-5242-98FA-C40141D5DD21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73232151" sldId="719"/>
            <ac:inkMk id="9" creationId="{D5489FC2-B7F6-1C40-83AF-2E3C5E35B324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2973232151" sldId="719"/>
            <ac:inkMk id="15" creationId="{6FB0A543-45FA-454C-B3F5-954945AD55DE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906948383" sldId="728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6" creationId="{4EA614D4-2892-8247-A33D-46CC025F3642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12" creationId="{EB15AFCA-1A67-ED4F-AD83-DAFC818655E5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13" creationId="{55B6A6F7-C208-834D-B500-50F3C357A93C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14" creationId="{EC700944-24C1-7F4E-8091-67FD5582A4C2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20" creationId="{6AC7FDF6-A6A6-054E-B3C3-7F713AAE2FD3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25" creationId="{01F565D1-914F-3D41-8EF7-871C54E4B986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27" creationId="{83AB9F3D-8C4D-974B-89D3-F6D44938B77B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28" creationId="{F1F2F330-91DF-0342-B0F7-712B7649A7C7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29" creationId="{C213AC5B-2140-DC4B-A47B-A65738859C8B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30" creationId="{B5B150E5-9D39-CB48-A08D-CE15CCA1D45E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33" creationId="{4DF5977A-6F17-7C4C-A2DF-38D18DCFA51C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34" creationId="{66999456-0174-744E-8916-B449A62B4510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35" creationId="{506F9E19-2A89-BE47-8D22-1D060BDCAB69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906948383" sldId="728"/>
            <ac:inkMk id="36" creationId="{D5CBD046-DD02-5449-80DB-EBAD8CBF90CC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3566829456" sldId="729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3566829456" sldId="729"/>
            <ac:inkMk id="6" creationId="{ECB139C5-83FC-C342-B898-46D06383119A}"/>
          </ac:inkMkLst>
        </pc:inkChg>
      </pc:sldChg>
      <pc:sldChg chg="addSp">
        <pc:chgData name="Tom Ristenpart" userId="44426604_tp_dropbox" providerId="OAuth2" clId="{7FCCA240-610B-E040-B278-56AF80224447}" dt="2019-05-01T19:22:49.734" v="0" actId="7634"/>
        <pc:sldMkLst>
          <pc:docMk/>
          <pc:sldMk cId="1585650432" sldId="731"/>
        </pc:sldMkLst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13" creationId="{BB810118-B5F2-F346-B5A7-85A976479938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19" creationId="{E6F3C091-6D65-8040-8FDF-1E66F4BF056C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0" creationId="{4FF90C84-1079-744A-BC1F-358B67D6DDBB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2" creationId="{35AAF067-EE94-7F41-8FD5-795DD3562B27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3" creationId="{271785F0-36D1-AF44-9294-97B57A664009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4" creationId="{A37193DE-22D1-1943-800A-777B7A1BB5F1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5" creationId="{FAE530B7-155F-E54A-B919-123B6BA72E4F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6" creationId="{4D2CD2CD-6D84-8D48-9F7A-3C4FF3D09835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7" creationId="{11D1434C-AF9A-7049-8C10-884383281B75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8" creationId="{7ED3D5F2-841E-C644-95F8-355437F4DD82}"/>
          </ac:inkMkLst>
        </pc:inkChg>
        <pc:inkChg chg="add">
          <ac:chgData name="Tom Ristenpart" userId="44426604_tp_dropbox" providerId="OAuth2" clId="{7FCCA240-610B-E040-B278-56AF80224447}" dt="2019-05-01T19:22:49.734" v="0" actId="7634"/>
          <ac:inkMkLst>
            <pc:docMk/>
            <pc:sldMk cId="1585650432" sldId="731"/>
            <ac:inkMk id="29" creationId="{C023A828-0DED-6E4C-AC70-BD69FCA323E9}"/>
          </ac:inkMkLst>
        </pc:inkChg>
      </pc:sldChg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78AFA9C2-4D85-8644-9CBA-14B028810BEC}"/>
    <pc:docChg chg="custSel modSld">
      <pc:chgData name="Tom Ristenpart" userId="44426604_tp_dropbox" providerId="OAuth2" clId="{78AFA9C2-4D85-8644-9CBA-14B028810BEC}" dt="2019-03-27T17:57:17.175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19167 7611 7569,'14'0'-80,"0"0"1,3 0-1,2 0 1,4-2 0,3-3 39,3-2 0,2-7 0,-5 7 0,4 0 0,1 0 0,2-3 124,0-1 0,3 6 0,4-5 0,-2 3 0,-3 0-47,3 3 0,0-6 0,0 3 0,-5 2-91,-3 3 0,6-5 0,-8 0 0,-2 2-77,-2 3 144,-3 2 1,-11 0 13,-10 0 0,-10 0 1,-11 0-1,0 0 23,-1 0 0,1 0 0,0 0 1,-1 0-31,1 0 0,0 2 1,0 3-1,-1 2 1,1-2-20,0-3 1,0 0 0,-1 3 0,1 2 0,0-2 11,-1-3 1,8 5-1,0 0 4,-2-2 4,6-3 1,10-2-1,14 0 1,8 0-1,4 0-12,2 0 1,7-7 0,-4 0 0,2 0-7,5-2 1,-5 6-1,0-6 1,-2 2-1,-5 0-13,-2 2 1,-3 0 24,0-2 1,-14 5 0,-12-5 6,-13 4 1,-20 6 0,-2 1 0,-10 6 0,-4 2-132,-6 4 0,8-4 0,3 2 0,4 3-390,2 2 1,10 0 498,5-5 0,14 5 0,4-8 0</inkml:trace>
  <inkml:trace contextRef="#ctx0" brushRef="#br0">21209 7739 7569,'0'12'-224,"3"-3"0,4-9 0,7 0 0,5 0 0,2 0 293,0 0 1,10 0-1,2 0 1,5-2-1,2-3-38,5-2 0,5 0 1,-1 7-1,8 0-46,4 0 0,3 0 0,0 0 1,0 0-1,2 0 6,5 0 0,-2 0 0,9 0 0,2 0 2,3 0 0,-5 0 0,0 0 0,4 2-3,8 6 1,-2-6-1,4 7 1,-5-2-1,-2 0-4,1-2 0,-1 5 1,-3-3-1,-1-3 36,-3-1 1,-10-3 0,3 0 0,-5 0 12,-2 0 0,-7 0 0,0 0 0,-1 0 0,-1-3-4,-6-4 1,-4 5-1,-2-5 1,-3 5-40,-5 2 0,3 0 0,-9 0 1,-1 0-24,3 0 1,-8 0 0,6 0 0,-6 0 1,-1 0 0,-8 0 1,0 0 153,3 0 0,-6 0 137,4 0 1,-11-3-254,3-4 0,-16 5 1,-10-5-1,-9 4-153,-5 3 1,-12 0 0,-14 3 0,-8 1 58,-4 3 0,-18 8 0,-4-6 0,-8 1 0,-8-1 60,-4-4 0,-6 4 0,56-4 0,-1 0 0,0-1 1,0 1 58,1 0 1,-1 0 0,-5-1 0,0-1 0,0-2-1,-1 0 1,-1 1 0,0 1 0,1 0 0,1 1 58,0-2 1,1 1 0,0-2 0,1 0 0,3-1 0,0 0 0,1 0 0,1 0 82,-59 0 1,8 0 0,14 0 0,9 0-99,9 0 1,11 0 0,13 0 0,10 0 0,9 0-77,9 0-86,6 0 1,13 7-1,13 0 1,16-2-4,14-3 0,21-2 0,15-2 0,13-3 0,10-4 1,10-3 0,7 7 0,-45 0 0,2 1 0,0 0 0,0 1-49,1-1 1,1 0-1,5 0 1,1-1-1,0 2 1,0 1 0,6-1-1,1-1 56,3 2 1,0-1-1,1 2 1,0 0-1,-1 1 1,0 0-1,-1 0 1,-1 0-1,-1 0 1,-1 0 68,0 0 1,-1 0 0,-9 0-1,-1 0 1,-6 0 0,-1 0 0,54 0 19,-12 0 0,-9-7 0,-17 0 0,-10 2 1,-9 3-17,-9 2 0,-15 0 6,-6 0 0,-17 7 0,-3 0 0,3-2 0,-5-3 0</inkml:trace>
  <inkml:trace contextRef="#ctx0" brushRef="#br0">9913 13671 7569,'12'0'-78,"-5"0"0,-14 0 164,-7 0 0,2 0 0,0 2-7,3 5 1,2-2-30,7 9 1,0 0-1,0 8 7,0-1 1,-3 0-1,-1 3 1,-3 2-18,2 2 1,-5 3-1,3-5 1,3 5 0,1-1 2,3 1 1,0 0 0,0-3 0,0 5-20,0 0 0,3 7 1,1-4-1,6 2 23,2-3 1,-5 5 0,7-4 0,0 4 0,0 2 32,0 1 1,-7-1 0,5 1 0,0-3-24,0-5 1,-5 6 0,5-8 0,0 2-50,-1 1 0,-6-8 1,5 5-1,-3-2 1,2-5-88,3-3 0,-5-1 1,5-1 24,-3 0 293,-2 0-130,-7-9 1,0-12 0,0-14-186,0-5 0,0-5 0,0-1 1,0-6 20,0-2 1,0-3 0,0-6 0,0-1 0,-2 1-55,-5-1 1,2 1-1,-9-1 1,-2 1 15,-3-1 1,-3 1 0,1-1 0,2 1 99,5-1 0,-3 8 1,10 2-1,3 2 1,1 2 39,3-1 0,0 6 1,0-4-1,0 4-18,0 3 1,0 0 0,0-1 0,0-1 52,0-6 1,7 13 0,0-5 0,-2 2 35,-2 0 0,-3 5-202,0-1 1,2 11 75,5-3 1,-2 14-1,7 7 1,-1 5 67,1 2 1,2 0 0,8 3 0,-3 4-28,-5 8 0,5-1 0,-8 5 1,4 5-24,-1 0 1,-9 7 0,4 0 0,-2 2 0,0 3-8,-2-3 0,-3 5 0,-2-9 0,0-3 88,0-2 1,-7-5 0,0-4 0,2-5 151,3-1 0,2-6-21,0 4-515,0-14-78,0-4 342,0-10 1,0-10-1,0-4 1,0-7-5,0-7 1,-2 2-1,-3-12 1,-2-5-1,0-6 62,-3-6 0,6 6 0,-8-6 1,0 1-24,0 0 0,0 6 0,-4-1 0,4 6 36,2 8 1,-4-3 0,5 7 0,-1 1-1,1-1-30,4 5 1,3 9 0,-1 3 9,-4-2 1,5 4 20,-5-2 0,14 9 0,7-2-16,5 5 1,-5 2 0,0 2 0,1 5 29,-4 7 0,8 7 0,-7 8 1,2 6 25,1 5 0,-4 12 1,6 5-1,-5 5 1,-3 1-58,-4 1 0,-3 9 0,-2 3 0,0 2-31,0 0 0,0-14 0,0 2 0,0-2 0,-2-8 9,-5-1 0,2-8 1,-7-12-1,3-6 133,4-6 0,-7-4-34,-2-5 0,5-7 1,2-14-1,2-9-136,-2-10 1,4-7-1,-4-10 1,3-2-123,-4-4 0,6-6 0,-5-6 0,5 2 0,-1 2-136,-4-2 0,5-2 0,-8-1 0,3 3 234,0 3 0,-9 6 0,4-4 0,-2 2 130,-1 4 0,11 13 0,-3 7 1,2 4 111,-2 3 0,4-1 0,-4 1 211,5 0-318,2 9 1,9 3-1,6 11 1,4 5 39,2 7 1,0 12 0,3 5-1,2 2-61,2 5 0,0 2 0,-6 5 1,-1 4-118,0 8 1,-2 5-1,-5 1 1,-7 1 0,-2 0-442,2 0 0,-4-10 0,6-4 0,-2-5 501,0-3 0,10-9 0,-5-2 0</inkml:trace>
  <inkml:trace contextRef="#ctx0" brushRef="#br0">10424 15223 7569,'-21'-7'-46,"-1"-3"0,-1 1 1,-6-3-1,-4 3 0,0-1 154,5 6 1,11 1-1,3 3 1,-3 0 0,1 3 439,2 4 1,-3-3-453,10 11 0,12-4 1,16 4-1,12-8-12,7-5 1,12 5 0,5 0 0,7-2 0,7-3-69,7-2 0,12 0 0,2 0 0,0-2-51,3-5 1,-15 4 0,5-4 0,-5 5 0,-4 2 70,-5 0 0,-7-7 0,-8 0 0,-8 2 8,-10 3 0,-8 2 0,-8 0-15,-1 0-67,-9 0 1,-12 2 0,-17 3 0,-7 2-50,-4-2 1,-17-1-1,0 1 1,-4 2 54,-3-2 0,-15-3 0,4-2 0,-6 0 0,-2 0 19,0 0 0,-7 0 1,5 0-1,0 0 96,-1 0 0,1-2 0,7-3 1,2-4 94,10-3 0,7 5 1,4-5-1,3 3 0,4 4 46,8 2 0,11-4-431,3 0 1,12 0 0,4 7 27,17 0 0,12 0 0,11 0 0,6 3 28,8 4 0,1-5 0,16 5 0,-2-5-12,0-2 1,3 0-1,-8 0 1,0 3-1,-9 2-50,-10 2 0,-2 7 1,-17-5 104,-2 3 1,-12-5 0,-9 7 0,-10 1-594,-9-4 701,-5 8 0,-2-7 0,0 9 0</inkml:trace>
  <inkml:trace contextRef="#ctx0" brushRef="#br0">11892 13522 7569,'-15'-7'171,"4"-2"61,1-3 0,5 7 0,13 0-232,6 10 0,5-3 0,2 8 0</inkml:trace>
  <inkml:trace contextRef="#ctx0" brushRef="#br0">13572 13437 7429,'0'2'-43,"0"-11"0,3-19 0,4 4 0,7 7 452,5 10 1,-5 7 0,-2 7 0,0 8-1,-1 1-1235,6-2 1,-8 12 0,1-4 825,-1 1 0,3 10 0,9 0 0</inkml:trace>
  <inkml:trace contextRef="#ctx0" brushRef="#br0">13764 16052 7569,'-33'-2'600,"7"-5"1,7-7-413,4-5 0,8 0-393,-7 5 0,9-5-1591,-2 5 1796,5 4 0,21-9 0,5 7 0</inkml:trace>
  <inkml:trace contextRef="#ctx0" brushRef="#br0">15636 15308 7569,'19'-2'396,"-3"-3"1,-2-2 0,3 2-20,2 3 0,-5 2 0,-2 2 399,-3 5-593,-2-4-581,-7 6 0,0-11-101,0-5 1,3 4 13,4-4 561,-5 5 1,5-1 0,-14-1 0,-7-3 307,-5 2 1,-2 3-1,-1 2 1,1-3 21,0-4 1,7 5 0,2-8-239,2 1 1,13-1-1,13-6-318,10 2 1,-2 7-1,4-5 1,-4 2-216,-3 6 1,1-6-167,-1 3 0,-14 0 0,-14 9-87,-19 5 1,-14 5 0,-10 9 617,-7 1 0,-14 8 0,-4 4 0</inkml:trace>
  <inkml:trace contextRef="#ctx0" brushRef="#br0">13466 15457 7569,'0'-31'298,"0"8"1,0-6-1,0 6 712,0 1-735,0 10 0,-10 3 0,-4 11 0,-2 5 79,1 8 1,6-4-1,9 4-276,0 1 0,9 1 0,8-3 0,7-7 0,6-5-228,3-2 0,3 0 0,6 0 0,1 0-126,0 0 0,-1-9 0,-2-5 0,-4-5 1,-8-2-37,-4-1 1,-5 1 0,-5 0 0,-7 0 222,-5-1 0,-11 8 0,-8 2 0,-9 3 340,-9 4 0,-8 3 0,-4 2 0,-5 0 149,-2 0 0,13 0 0,1 0 0,7 0-863,7 0 1,14 0-1,17-3-273,21-4 0,10-5 736,20-9 0,10-10 0,10-2 0</inkml:trace>
  <inkml:trace contextRef="#ctx0" brushRef="#br0">13508 13628 7569,'0'-21'435,"0"0"0,0 0 0,0-1 57,0 1 0,-2 2 1,-3 3-1,-2 1-286,2-1 1,13 4 0,6-2-1,5 0-290,2 2 1,3-7 0,2 7-1,2 0 1,-2 3-806,-2 0 0,-3 6 14,0-4 0,-11 7 424,-10 7 1,-10 3 450,-11 4 0,0 5 0,-1-7 0</inkml:trace>
  <inkml:trace contextRef="#ctx0" brushRef="#br0">15402 13288 7569,'-12'-2'352,"2"-3"-361,1-2-1091,7 0 1100,-8 7 0,20 0 0,1 0 0</inkml:trace>
  <inkml:trace contextRef="#ctx0" brushRef="#br0">15742 11353 7569,'-33'0'5,"2"0"1,10 0 0,-3 0 0,1 3 0,-1 2-94,5 2 1,3 0 0,-3-5-13,4 5 1,8-4 99,14 4 0,5-5 0,10-2 0</inkml:trace>
  <inkml:trace contextRef="#ctx0" brushRef="#br0">13615 11715 7569,'30'12'-12,"-4"-10"0,8-11 1,-1-1-1,-3 1 0,1 4 12,-5 3 0,-2 2 0,-3 0 0</inkml:trace>
  <inkml:trace contextRef="#ctx0" brushRef="#br0">21911 14032 7569,'19'-23'-38,"-5"-6"0,5 6 1,-5-6-1,5 6 0,3 2 1,-4-1-1,-1 3 0,-5 3 1,0 4-1,-3 0 257,1 0 0,-3 10 0,-10 2 1,-4 12-1,-7 9-190,-5 7 1,-9-2 0,-3 10 0,-4 2 0,-8 2 58,-4 2 0,-12 3 0,0 5 1,-10 7-1,-7 4 73,1 3 0,-8 2 0,5 5 1,-5 4-56,-2 1 1,2 4-1,5-9 1,8-2 0,3-6-47,4-6 1,11-5 0,9-12-1,15-4-215,11-8 0,3-7 3,14-7 0,7-9 1,21-19-1,8-14 119,4-10 1,5-14-1,5-7 1,6-7-1,8-8 128,7-1 0,5-5 1,-33 35-1,1 0 1,1-2-1,0-1 1,1 1-1,0 0 69,-1-1 1,0 1 0,2 1 0,0 0 0,1 4 0,-1 2 0,0-1 0,1 1-119,-1 1 0,0 0 0,36-27 0,-12 0 0,-7 12 5,-8 9 0,-4 0 0,-12 14 0,-4 3 0,-10 2-705,-9 7 0,-13 12 456,-18 0 1,-10 14 0,-21 9 0,-7 10-1,-11 10 214,-13 4 0,-14 12 0,-7 7 1,47-26-1,-1 0-23,-3 2 1,-1 1 0,-4 4 0,0 0 0,1-1 0,0 0-1,1 2 1,0 1 179,3 0 0,0 1 1,-1-1-1,1 1 0,7-2 1,2 1-1,-40 36 21,11-7 0,13-15 1,23-6-1,10-8 1,14-6-211,9-8 1,10-7 0,9-6 0,17-13 0,13-14 1,27-14 0,19-23 0,9-11 0,-44 27 0,-1-2-80,1-3 0,-1-2 0,5-4 0,0-2 0,1-1 0,1 0 0,1-2 0,1-1 67,1-5 1,0 1 0,-1 2-1,-1 0 1,-1-2 0,-2 2-1,-2 4 1,-3 1 51,-2 2 1,-2 3-1,33-22 1,-22 14-1,-18 17-58,-19 10 0,-20 16 1,-25 14-1,-24 21-22,-19 17 1,-23 12 0,35-23 0,-3 2-1,-3 3 1,-2 0 0,-2 2 0,-1 1 119,-1 1 0,0-1 0,2 0 0,1-1 0,3-2 1,1 0-1,4-3 0,2-1-183,-46 31 1,16-2 0,17-1 0,12-1-514,8-6 0,10-1 631,6-6 0,14-4 0,4 7 0</inkml:trace>
  <inkml:trace contextRef="#ctx0" brushRef="#br0">20869 15244 7569,'-10'12'206,"10"-2"-73,0-10 0,5-3 0,14-4 0,5-7 69,-1-5 1,13-9-1,4-3 1,10 0-1,4-2-2,5 0 0,5-2 0,7-10 0,9-2-91,10-3 0,7-2 1,12 2-1,-54 23 0,1 0-51,0 0 0,1 0 0,4-4 0,1 0 0,-1 3 0,1 0 1,1-2-1,2 0 0,1 1 0,0-1-134,0 2 1,0 0 0,0 0 0,1-1-1,5-2 1,0 1 0,-2 0 0,-1 1 48,0 0 1,-1 1-1,-3 4 1,-2 1 0,-3-2-1,-2 0 1,0 2 0,0 1-1,53-18-31,-2 5 0,-22-1 1,-9 12-1,-11 6 16,-11-1 1,-13 7 0,-15 0 40,-4 3 1,-15 1 86,-9 8 0,-21 8 0,-19 1 0,-12 5 0,-10 7-77,-11 5 0,-14 12 0,-10-5 0,-7 5 8,47-16 1,-2-1 0,-6-3-1,-2 1 1,-5 7 0,-1 0-1,-4 0 1,-2 0 0,-3 2-1,-1-1-39,-1-1 0,0 2 0,-6 5 0,0 0 0,8-3 0,1-1 0,2 1 1,0-1 114,1 2 1,2 0 0,7-5-1,1 0 1,4-1 0,1-1-1,5-1 1,2-1-29,-46 21 0,15-1 0,14-2 0,7-4 0,14-8 149,11-4 1,13-3-495,14 0 1,19-9-1,23-7 1,22-12-1,20-14 80,23-13 1,13-13 0,-42 20 0,2 0 0,1-2 0,1-1 197,2-2 1,2-2 0,2-4 0,1 0 0,1 1-1,1 1 1,1-1 0,0 1-26,-1-1 0,0 0 0,2 1 0,0 2 0,-2 1 0,0 2 0,-2 0 0,-1 0 0,-3 2 0,0-1 169,-2 1 1,-1 2-1,-5 3 1,-1 0-1,-6-1 1,-1 1-1,44-19-76,-14 8 1,-4-3 0,-17 10-1,-12 2 1,-12 4-17,-12 8 1,-18 5-54,-18 9 1,-25 4 0,-30 11 0,-18 13-25,-16 10 1,-11 11 0,43-23 0,0 0 0,-3 1 0,1 1 0,-4 2 0,0 1 49,-2 3 1,-1 1-1,3-6 1,1 1-1,1 1 1,1 1-1,2-1 1,2 0 30,4 0 1,1-1 0,4-2-1,2-1 1,-44 22 0,12-6 0,16-8-135,17-6 1,7-6 0,24-2-573,9 1 652,17-11 0,23 1 0,15-14 0,2-8 0,0 3 0,-3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20358 6867,'43'-21,"-1"-10,-18 17,-10-17,-28 10,-3 7,-18-7,-3 2,-2 9,-3 3,1 5,18 11,15 3,21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19103 10609,'24'-33,"4"5,8 4,4 3,2 0,-9-3,-4-4,-15 14,-5-15,-18 17,-3 1,-9 1,9 1,3 6,9-16,-10 17,3-7,-14 9,9 0,-16 0,18 0,-18 9,37-9,5 0,15-9,-6-13,-8 11,-30 4,1 16,-14 12,14 0,4 10,10-10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16806 9291,'9'-33,"12"12,3 2,16 17,-4-6,4 11,2 11,1 3,2 18,5 3,-13-8,8-1,3-6,6-1,3-1,6 0,8 0,5 3,2 4,0-2,7 10,0 2,0 2,-7 2,-2 1,-5-1,-10 1,1-1,-13-1,-1-4,-3-1,-5-8,-2 5,-3-2,3-5,11 7,8 2,5 6,-1-4,-4-8,4 6,-4-14,-5 3,-2-10,-15-4,-4-10,-67-10,-13-4,-17-7,16-5,-7-3,-7 1,-7-3,-4 5,-10-7,0 3,0 4,-10-5,-4 3,-3 2,3 2,0 3,9-1,5 1,0-2,4-6,10 3,3-7,6 0,6 0,8 5,-1-5,4 0,2-1,8 6,-1-7,-2-3,12 7,-2 3,9 14,-12-5,17 26,14-2,22 4,15 10,11-5,6 5,7 2,13 1,8 1,8 3,2 5,-2 2,5 2,-1 8,3-1,5 1,2-1,5-1,2-4,2-1,-6-3,-13 5,-6-5,-13 0,-6 0,-8-7,-2 5,-2-1,-24-11,3 10,-25-20,-13 5,-31-28,-12-14,-14-3,0-4,-12-6,-14-6,-12-10,43 29,-1 0,-3-3,-2 0,-4-2,-2 0,-3 0,1 0,1-3,2-1,-1 1,2 1,4 0,1-1,6 1,0-1,0 0,2 1,-36-26,4 11,10 8,11 6,1 8,9 11,0 6,0 1,2 13,7 11,-9 24,-2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10849 17817,'0'-24,"0"-4,0 16,0-4,0-6,0 15,5-21,9 14,0-8,17-4,0-2,-5 0,9 6,-18 1,-5 9,-31 5,-17 5,-11 11,-3 3,-4 2,0 1,-1-4,8 6,-3-5,3-3,9 5,3-7,-3-2,17-2,14-11,28-1,12-5,10-7,6-5,3-3,5 6,-7-3,-6-3,-1 1,0 7,-1-1,-18 11,-20-6,-30 10,-14 2,-7 10,4 4,1 3,-1 5,1-1,-1 1,1-3,-1 3,20-8,23 0,30-9,15 0,10-28,8-7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20741 15946,'38'-2,"2"-3,5-2,0 2,2 3,3-1,7-1,4-4,3 1,2 0,3 0,2 2,7-4,-5 2,2 2,3 3,0 2,0 0,0 0,8 0,-1 0,0 2,0 5,0-4,0 4,-2-3,-3 1,-2 2,0 3,5-6,-5 6,-7 2,-5-5,-2 5,-3-3,-4-4,-3 4,-6-2,1-2,-6-3,-8-2,-9 0,3-19,-15-9,-9 7,-20 0,-11 6,-21-1,-3 2,-11 9,0-2,-13 5,-8 2,-13 0,-7 0,-6 0,-3 0,-3 0,53 0,-1 0,-56 0,-3 0,1 0,2 0,-3 2,10 3,12 2,14-3,9 6,15-1,4 3,31-5,33 7,28-9,43 2,17-7,14-4,-50 1,2-2,6-2,1-2,4 2,0 0,3-2,1-1,2-1,0 1,0 2,-2 1,-3 0,-2 0,-1 0,0 0,-2 0,1 0,-3-1,0 2,-5 3,-1 1,48-7,-11 1,-12 1,-23 0,-5 5,-10-5,-33 4,-26-4,-33 5,-37 4,-15 3,-17 5,52-4,-3-1,-9-1,-1-1,-1 4,0 1,-1-1,-2 0,0-2,0 2,-3 2,1 0,4-1,0-1,4 1,2 0,5 1,2-1,-52 6,17-2,12 4,13-2,3 1,17 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20805 18178,'43'-7,"-1"0,1 2,2 1,4-1,10-2,7 0,8 0,4-3,9 1,10-3,5 3,-3-1,12-4,-5 4,6 1,1-3,1 3,-3-1,2 3,-2 5,-2-3,2-2,0 0,-7 7,-5 0,-6 0,-6 0,-4 0,-3 0,-7 0,-6 0,-1 0,-14 0,2 0,-26 0,-11-2,-38-3,-17-2,-16 2,-8 3,-23 2,-10 0,-6 0,-6 0,-6 0,-3 2,-2 3,57-2,-1 1,-56 5,0-4,0 4,-1 3,8-7,-2 4,6-1,8-1,7-3,7 6,9-3,12-2,12-3,15-2,1 0,29 0,16 0,29 0,24 0,2 9,11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24975 18221,'-43'-19,"5"-9,15-8,23 3,23 12,15 2,5 9,1 1,6 0,7 4,11-5,6 3,1 0,3 0,-2 0,7-2,-5 4,2-5,-2-1,5 6,-8-2,3 2,-2 0,-3-2,-4 0,-10 7,-5 0,-2 0,-2 0,-8 0,-8 0,-11 0,-23 0,-21 10,-29 1,1 4,-3-4,-5-1,-14-3,-9-5,-13 3,-13 2,-12 0,52-6,0-2,-2 1,1 0,0 0,1 0,-52 0,17 0,20 0,22 0,12 0,30 12,24 9,27-7,36 8,16-6,10 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21805 6931,'-3'-42,"11"-1,8 1,5-1,1 8,-3-1,-5-2,-5 5,-9-2,0 9,0-5,0 19,-21 29,-15 18,-8 10,-11-5,8-2,0-2,-17 1,-2 11,-8 1,-6-1,-5-1,-7 0,-5 3,-2-3,-1-2,1 0,-7 2,2 2,4-1,-4 4,5 0,-5 0,0 2,5 0,-3-4,8 4,-1 1,1-1,6-4,8 4,-3-2,3-5,9 0,0 1,5 1,2-2,9-2,6-5,4-2,2-2,1 2,-1-5,1 0,-1 0,1 0,-3 0,-3 2,-1-4,2-3,2 1,-5 6,-2-6,-2-1,-5 3,7-5,0 7,2 0,-2-3,-2 1,4 7,-4-5,2 2,4 1,3-10,3 5,-1-3,1 0,-1-2,1-2,-1-1,1 6,-8 2,0 4,3-7,2-4,3 4,-1 3,-2 2,-5 5,6 2,-8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16784 10057,'-49'28,"-3"0,-3-2,15-9,-2-3,25-24,10-11,31-14,21-17,7 9,7 3,-5 7,5 0,3 2,4 3,2-3,-4 5,14-7,3 0,1 0,6 5,2-8,4-2,3-2,2-2,5-1,-2 1,-3-1,3 1,2-8,2 0,-2 3,-5 2,5 3,-7 2,3 2,-1 2,3-1,2-4,0-1,-3-1,-2 1,8-3,-51 22,1-1,-1-1,-1 0,54-22,-3 0,1-1,-1-1,1 2,-1 2,0 2,1 1,-3-1,-5 1,3 6,-8 1,1-3,2-2,-1-3,-6 8,2-1,-2-1,2-4,-4-1,4-1,-7 3,-7 5,5-5,-5 6,5 1,2 3,0-1,-2 7,-1-6,-1 1,-1 1,8-7,-10 6,4 1,1-1,-5 1,5-10,-5 5,2-2,-2-1,2 8,-6-5,1 0,6 0,-6 4,3-4,0 0,-2 0,7 5,-5-5,4 0,4 2,-1 0,2-6,3 3,4-1,3 0,-4-3,6-9,2-3,3 0,3-2,-8 7,0-6,1 1,-3 0,4-6,-9 4,-2 0,-2 0,-3 0,-3 4,-4-1,-4 2,-1 2,-7 5,5 2,-5 5,-2 2,0-4,2 6,0 3,-2 3,12 1,-12 1,2 2,0 3,-2 1,-3 8,-2-4,-4 1,-3 5,-3 3,-16-7,-2-3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16657 10184,'-7'-31,"-15"10,-13 9,0 12,-3 0,-5 0,-6 0,-6 0,-2 3,-9 1,-7 6,-10 2,-7 4,-14 3,-2 5,47-11,0 0,-3 1,1 0,1-1,-1 0,-4-1,0 0,5-1,0-1,-56 9,5-5,7 3,5-8,9 0,9 1,11-5,13-3,7-2,24 0,26 0,29-7,46-3,15-1,12-6,13-2,-52 8,0-1,4-1,0 0,3-2,0 1,-1 1,1 0,4-3,-1-1,-3 1,-1-1,1-1,0 1,-2 0,-1 1,-2 1,0-1,48-20,-4 6,-5-1,-10 0,-13 3,-13 7,-9 2,-9 5,-15-5,-25 16,-27-1,-23 6,-21 5,-15 17,-18-3,-13 5,49-11,-2 1,-3-1,-2 0,-1 4,0 0,-1-1,-1 0,1-1,-1 1,-1-2,1 1,8 2,0 0,-2-3,1-1,-53 15,8 3,9 0,19-7,14 0,12-9,17 2,40-19,28 0,23-12,25-7,13-2,15-7,-50 12,0 1,4-1,0 1,-2 0,0-1,2 2,0 0,48-10,-7-2,-10-2,-6 2,-15 10,-9 4,-12 2,-31 3,-23 7,-29 0,-37 3,-27 6,-14 10,49-6,-3 2,-3 2,0-1,3-2,1 1,-4 2,-1 1,2 0,0 0,4-2,-1 1,3 2,0-1,-42 11,8-3,15-3,10-1,21-8,4 0,29-9,14 2,26-5,19-2,12 0,4-19,3-4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12126 9865,'-45'-2,"-3"-8,-1-11,6-12,13-7,22 12,30 4,13 3,10 4,5-2,11 0,3 0,9 3,8 2,1-3,6-2,9 5,-3 0,3 0,5 2,-1-5,1 8,-5-1,-2 1,-3 0,-7 4,-2-2,-8 2,-11 3,-7 2,-8 0,8 0,-19 0,-3 0,-30-3,-12-4,-7 5,-31-5,0 4,-2 3,-12 0,2 0,-5 0,-1 0,-1 0,-2 0,-3 3,-4 2,-3 2,8 2,-3-4,5 2,2-2,7 4,0-2,-2-2,7 7,31-10,30 5,27-5,18-2,24-2,10-5,4-5,5-2,0 0,-3 7,8-5,2 0,-3 0,-15 8,-1-6,-5 3,-4 0,-5 0,-15 5,-6-6,-22 6,-23-3,-36 8,-33 4,-30 7,34-9,-3-1,-4 2,-1 0,-6 2,-1 1,1 0,-1 1,-2 0,1 1,4-1,2 1,5 0,2-1,-52 12,15-1,6 3,9 4,0 3,-1-5,1-7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17295 8207,'-43'0,"8"-3,0-1,-3-3,-5 2,-4 0,-5 0,-2-2,-1-7,-4 7,0 2,-7 3,-12 2,-12 0,-7 9,-12 6,-6 4,53-8,1 1,-2 2,0 1,-6 0,-1 3,6 1,0 2,0-2,1 0,1-2,1 1,0-2,1 1,-46 21,9-3,12 1,14-3,19-2,40-6,36-6,39-14,34-14,17-13,-48 10,3-2,4-1,2 0,4-1,1 1,1 0,1-1,-1-1,1-1,3 2,0 1,0 0,0-1,1 1,-1 0,-1 0,-1 1,0 4,0 1,-4 1,0 0,-3 2,0 0,-6 1,-1 1,49-3,-19 7,-18 2,-13 5,-25 10,-17 16,-28 9,-32 3,-34 9,13-24,-6-1,-8 4,-4 1,-8 1,-3 0,-9 6,-3-1,-8-1,-3 0,-2 2,-1 0,34-12,1-1,-1 0,-4 1,-1-1,1 1,3-1,2 0,0 1,-36 13,2 1,4-2,2 0,5-2,4 0,11-2,3-1,10-4,3-2,7-2,2 1,-41 20,28-4,23-5,30-4,44-15,56-14,27-9,-44-4,2-3,12-1,3-3,5-7,1-3,4 1,0-1,5-1,0-1,4 2,-1-1,-2-3,0-1,-1 2,0 0,-1 2,0 1,-6 0,-1 1,-4 2,-2 0,-12 2,-2 1,-6 3,-1 2,47-5,-24 8,-29 13,-25 11,-43 8,-49 22,-29 2,33-22,-4 0,-12 7,-3 2,-8-1,-2 0,-2 3,-2 1,-3 3,-3 1,-3 1,0 1,1 1,2 2,4-1,2 2,5-3,2 1,8-1,4 0,12-6,4-1,-35 34,24-7,21-7,14-5,24-12,24-5,35-9,33-9,33-8,-43-9,4-2,6-2,2-1,7-5,2-2,3 1,0-1,-1-5,0-2,0 1,-2 1,-4 0,-2 1,1-3,-2 0,-9 4,-2 2,-1-1,0 2,-7 0,-1 0,-5 1,-3 1,36-9,-21 5,-15 7,-13 9,-25 10,-25 14,-31 9,-26 10,-40 19,36-31,-2 0,-6 2,-2 1,-6 0,-1 1,-4 3,1 0,4-1,2 0,0 1,0 1,0-2,3 0,12-2,3-1,5-5,2-1,-40 29,11-7,10-7,15 2,27-11,34-1,40-6,33-18,31-13,-45-4,4-2,10-2,2-1,6-3,1-1,3-1,-1-1,-2 1,-1-1,-1-2,-2 0,-8 5,-1 0,-4 0,-1 0,-2-2,-1 1,42-2,-13-4,-20 5,-18 4,-31 9,-33 25,-40 6,-5-1,-7 3,-6 0,-3 1,-8 3,-4 1,-5 3,-2 2,-3 0,0 0,-3 1,-1 1,5-2,1 2,5 2,1 0,2-3,4 0,13-4,5 0,-41 29,21-12,19-7,35-9,31-10,41-18,63-27,-45 5,2-4,11-4,3-2,5-3,1 0,4-3,0-1,-1 3,0 0,3 0,-1 0,-10 4,0-1,2-1,0-1,-9 3,-1 1,-7 3,-1 1,-6 2,-2 1,43-9,-15 4,-13 5,-27 9,-47 19,-28 10,-58 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22762 10758,'52'-33,"5"7,4 7,8 5,9-3,9-4,22-5,7-4,-53 13,2 0,3-2,3 1,7 0,2 0,4-1,0-2,5-1,2-1,3 1,1-1,1 0,2-1,6 1,2-1,0-2,1 0,3-1,2-1,4 1,2-2,-37 8,1-1,1 1,1 0,2-1,-1 1,1 0,0 1,0 0,0 0,0 2,-1-1,-1 1,0 1,-1 0,0 2,0 1,-1 1,-1-2,-1 1,0 0,0 0,-1-1,1 2,3 1,1 1,-1 0,35-4,-2 0,1 1,-2 2,-2 0,-1 0,-5 2,-2 1,-9 2,-2 0,-3-1,0 0,-9 1,-1-1,-9 0,-3 0,50-4,-32 0,-14 0,-16 1,-26 4,-31-5,-40 2,-48 3,19 7,-6 3,-13-1,-4 0,-12 1,-4 1,23 3,-3 2,-2-1,-8-1,-2 0,-2 0,-5 1,-2 0,-1 0,-7 0,-2 0,0-1,2 1,0-1,-1 0,25-2,0 0,-1 1,1-1,-28 2,2 0,-1 0,3 0,-1 0,1 1,2-1,1 0,0 0,6-2,0-2,1 1,3-2,1 1,2-1,6-1,2 1,0-1,5 2,1-1,2 0,-27 0,4-1,6 3,3-1,13-2,5-2,10-2,4-1,-41-8,25-12,19-9,19-16,45-3,40-17,43 3,-25 29,7 1,17-5,6 2,16-4,5 1,-32 13,1 1,1-1,4 0,0 0,2 0,1-2,2 1,0-1,0 1,0 0,1 0,6-2,2-2,-1 1,0 0,-1 0,0 0,-1 0,0 1,-1 0,-2 0,0 0,-1 1,-1 3,-1 1,0 0,-2 0,-1 1,-1 1,-3 1,-2 0,0 1,32-10,-2 0,-12 2,-3 0,-9 3,-4 0,-10 3,-3 2,45-14,-27-4,-30 6,-72-10,-65 5,18 24,-8 4,-17 0,-6 5,16 4,-4 2,-2 0,-7-2,-2 1,-2 0,-8 1,-3 1,-1 1,-8 0,-2 2,-1 0,26 0,-1 0,-1 1,-1 0,-4 2,-2 0,0 1,0 0,1 0,0 1,-1 0,1 0,-2 0,1 1,-1 0,0 0,-1 2,-1 0,0 0,1 1,6 0,1 0,0 1,0 0,0 1,-1 1,1 0,2 0,-22 3,1 0,4 0,7-1,3 1,3-1,8-1,3 0,2-1,-30 7,7 1,24-2,5 1,10-2,4 2,-37 21,48-10,49-7,50-10,73-11,-25-10,8-4,15-5,7-3,-31 3,4-1,2-1,10-2,3-1,0 0,4-2,0 1,3-1,-23 5,2-1,1 1,0-1,-1 0,0 0,1 0,0 0,0-1,0 0,0 1,0-1,-2 0,0 0,1 0,-1 1,2 1,0 0,0 1,1 0,-1 0,0 1,0-1,0 0,-3 2,0-1,-1 0,0 1,-3 0,-1-1,0 1,-2 1,25-3,-2 1,-1 1,-9 1,-2 1,-2 0,-5 1,-1 0,-2 0,-4 1,-2 0,-3 1,23-3,-7 1,-17 1,-4 1,41-4,-34 3,-46 2,-58 9,-58 5,14-1,-7 2,-22 5,-7 3,20-5,-3 1,-3 0,-8 2,-3 0,-1 1,-9 1,-2 0,0 1,-5 1,0 1,-2 1,25-4,-1 1,-1 1,1-1,-1 2,0-1,0 2,0-1,0 1,0-1,1 2,-1-1,-1 1,0 1,0 0,1 1,6-1,0 1,1 0,2 1,-21 6,3 0,1 2,6-1,3 2,1 0,8-2,2 2,3 0,-25 14,7 3,20-6,7 1,10 0,6 0,-25 38,40-10,35-14,36-7,54-7,-20-26,9-5,22-1,7-2,-22-5,4-2,2 0,4-2,2 0,1-2,6 0,1-2,1 0,5-1,1-1,1-1,1-2,2-1,-1-1,2 1,0-1,-1 0,0 0,-1-1,-1 1,-3 0,-1 0,0 1,2 0,-1 1,-2 1,-9 0,-2 2,-1 0,-4 1,-1 0,-2 1,32 1,-5 0,-19 1,-6 0,-15 0,-4 0,42 0,-45 19,-40 9,-54 10,-71 5,19-21,-8-2,-19 3,-8-1,17-5,-5 0,-1 1,-8 2,-1 0,-3 1,24-4,-2 0,-1 0,1 1,-2 0,1 1,-1 1,0-1,-3-1,0 1,-1 0,1 0,-4 2,0 1,0 0,0 1,0 0,0 0,1 1,-1 0,0 0,1 1,-1 0,2 0,3 1,1 1,0 0,1 0,4-1,0 0,2 1,0 0,-22 8,2 1,2 2,3-1,2 1,3 0,12-3,3 1,3 2,-26 17,6 1,14-6,5-1,16-7,7 1,-23 33,36-13,28-1,35-6,39-6,54-15,-29-20,7-4,18-1,5-3,-28-4,3 0,1-2,13 0,4-1,0-1,5-1,2 0,1-1,6-1,1 0,1 0,-26 1,0 1,0-1,-1-1,27-2,-1 0,0-1,2 3,0 0,-1 1,-6-1,-1-1,-1 2,-4 0,0 1,-2 0,-4 1,-1 0,-1 0,1 1,-1 0,-2 0,-11 0,-2 0,-1 0,31 1,-4 1,-10 1,-6 1,-18 1,-6 2,34 14,-30 3,-27 4,-33 14,-40 15,-47 5,12-28,-8-2,-21 4,-7-1,-9 2,-5 1,22-9,-3-1,-1 0,-1 1,-1-1,0 0,-3 1,0-1,-2 0,-3 1,-1 0,-1 1,2 0,0 0,0 2,0 0,0 1,2 1,1 0,2 1,0 0,4 0,0 1,3-1,10-2,2-1,3 0,-28 15,5 1,10-3,5 2,9-2,6 2,12-5,7 1,-18 33,23-6,21-8,29-1,35-11,41-5,-22-25,7-2,14-2,5-4,16-3,4-4,-25-2,2-1,2 0,4-1,2 0,1 0,3-1,1 0,0 0,-1-2,-1-1,1 0,0 1,0 0,-1-1,-2 2,-1-1,-1 1,-3 0,-1 0,-1 0,38 1,-3 0,-8 0,-4 0,-9 1,-2 1,-13 0,-3 3,-13 0,-4 4,34 15,-41 9,-25 9,-57 12,-64-2,25-24,-7-1,-17 3,-6-1,-14 2,-4-1,32-8,-2 0,-2 0,-8 1,-2 0,0 0,-2 1,0 0,0 1,-1 0,-1 0,1 1,-1-1,0 1,1 1,1 0,0 2,0 0,4-1,0 1,0 1,4 1,0 0,3-1,6-2,2-1,2 1,-26 15,5 1,8-1,3-1,12-2,4 1,8-1,4 2,6-2,4 1,-20 37,20-7,22-5,29-5,28-7,28-11,28-12,-18-22,9-4,17 0,6-3,13-2,6-2,-32-2,2 0,1-3,6-1,0-1,2-2,8-1,1-2,1 0,6-1,1-1,1 0,1 0,2 0,-1 0,-3 3,-1-1,1 1,-1-1,1 1,-2 0,-3 3,-1 0,0 2,0-1,1 1,-1 1,-1 1,0 1,-1 0,-4-1,-1 0,0 1,-3 2,-1 1,0 0,-5 0,-1 1,-2-1,-3 1,-2 0,-2 1,34-1,-2 2,-6 3,0 1,0-2,0 1,0 4,0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16061 4188,'31'-33,"2"-7,10 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16423 3976,'12'-33,"7"2,-8 10,11 9,-1-7,-9 17,-50 2,-21 14,-5 5,0-5,3 0,2 3,2 2,3-5,-3-2,7-3,5 5,3-7,18 0,24-21,28 0,1 0,2 14,-10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16763 3806 7111,'21'12'28,"-6"-3"0,-1-9 0,2 0 1,3 0-1,3 0 0,-1 0 1,0 0-1,0 0 4276,1 0-2502,-11 0-1585,-1 0 1,-15 0 0,-7 0-1,-11 2 83,-8 5 1,-4 5 0,-10 10-1,-7-1-143,-12 0 0,-2-2 1,-12-3-1,-3-1 1,-1 1-126,-4 3 0,4-7 0,4-3 0,4-2-194,1 1 0,14-1 0,-2-7 0,9 0 0,9 0-582,5 0 1,12 0-1,-2 0-3125,4 0 1253,12 0 2616,3 9 0,18 3 0,3 9 0</inkml:trace>
  <inkml:trace contextRef="#ctx0" brushRef="#br0">17018 4295 7721,'-2'-14'1422,"-5"-1"-745,5 11 0,-17-6 0,5 10-230,-5 0 1,-12 0 0,-5 3-1,-6 1 1,-8 6-40,-6 2 0,-8 2 0,-7 5 1,-7-3-361,-5-2 0,7 1 0,6 6 1,6-2-1,7-3-786,7-2 0,8-7 0,6 5 0,8 0-2517,4 0 3255,3-7 0,0 4 0,0-9 0</inkml:trace>
  <inkml:trace contextRef="#ctx0" brushRef="#br0">15827 3721 7569,'14'0'656,"0"0"-463,-9 0 0,2 7 0,-14 5 1,-9 4 241,-10 8 1,-7 11 0,-10-2 0,0 5 0,1 2-23,-1 5 1,1 0 0,2-7 0,7-3-217,11 3 0,3-5 0,12 0 0,3-2-48,1-5 0,3-3 0,3-1 1,4-1-74,7 0 1,12 1-1,5 1 1,2 3 0,4 2-340,4-2 0,1-2 0,1-3 0,-1 1 0,1-1-602,-1 0 1,1 0-1,0 1 1,-3-1 864,-5 0 0,-4 0 0,-10 1 0</inkml:trace>
  <inkml:trace contextRef="#ctx0" brushRef="#br0">13104 15584 7569,'50'0'-762,"2"-2"431,2-5 1,5-5 0,10-7 466,2 5 1,9-5 0,-2 7 0,5-2 0,2 2 0,0 1 0,-2 1 0,-3-2 0,-4 3-36,-3-1 1,-4-4-1,-10 7 1,-5 2-130,-2 3 0,-5 0 0,-11-3 0,-8-2 61,-4 2 0,-8 3 1,-9 2-20,-14 0 0,-19 0 0,-12 0 0,-9 2 0,-12 3 50,-9 2 1,-8 2-1,-14-4 1,-7 2 43,-9-2 0,-5 0 0,4-1 0,3 4 0,0-4 24,-2-1 0,7 4 0,-8 0 0,15-2-46,12-3 0,16 5 0,14 0 0,8-2-53,6-3 0,13-2 0,13 2 1,10 3-9,17 2 1,14 0 0,18-9-1,10-3-137,10-2 1,16-9 0,14 4 0,3-2 0,-1 2 45,-1 2 0,-1-6 1,7 4-1,-2-2 29,-4 0 1,-6 9 0,-11-2-1,-5 2 4,-7-2 1,-7 5-1,-8-5 1,-8 4 0,-11 3-85,-8 0 0,-8 10 108,-7 4 0,-16-5 1,-19 1-1,-12-3 47,-8 0 1,-18 2 0,-7-4-1,-7 5 1,-8-1 86,-1 1 1,-3 6 0,2-4 0,3 2-76,2 0 1,16-7-1,3 5 1,12-2 10,14-6 1,11 6-1,18-1-86,18 3 0,17-7 0,21 2 0,9-7-115,8-7 0,11-3 0,-2-6 1,5 4-1,2 0-234,0 0 0,-10 8 0,-6-4 374,-10 6 0,3 2 0,-8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12189 18433,'55'-9,"6"7,-4-5,7-3,4 1,6-3,-1-2,0 2,5-7,-5 5,1-5,-1-2,-4-1,-10 1,-5 0,0 0,-2-1,0 1,-9 2,-8 5,-11-3,-17 10,-19 3,-52 11,-9 7,-7 5,-10 2,-7 0,-9 1,-3-1,0 0,5 0,0 1,5-1,4 0,-1 0,20-2,3-2,9-3,9-2,13 2,23 3,21-13,29-4,21-4,19-15,7 0,7-10,7-4,-4 7,4-4,-5 1,-2 1,-7-3,-2 5,-3-2,-6 4,-8 8,2-3,-4 5,-5 4,-17 5,-28 15,-26 4,-30 17,-10-10,2 3,3-1,-3-1,5-4,0-1,0-3,-5-2,8 2,18-4,33-13,31-4,12-7,14 2,-2-2,-5 9,0-4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16168 18391,'35'-14,"0"0,6-3,6-2,7-9,10-1,0 1,2-3,3-2,2-2,-3 2,-2 0,-2 2,-2 0,-6 5,-4 0,-9 0,2-2,4 2,-23 2,-2 5,-38 5,-17 10,-14 8,-12 8,-13 9,-8 3,-5 4,-5-2,-4 7,-5 0,0-2,5 0,7-3,7-6,10-1,8 0,8 0,10 1,23-11,19-4,26-7,21-9,17-12,12-3,16-9,7 0,5 0,3-3,-1-4,0 3,1 1,-10 3,-5-5,-10 5,-11 5,-14 9,-10-2,-47 16,-30 3,-41 18,-33 12,42-10,-2 2,0 3,-2 1,-3 1,-1 0,0 0,1 0,-2 0,2 2,7-2,1 2,0 1,2 0,-48 22,15-5,9-5,24-2,10-3,13 3,20-7,6-1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7403 8101,'-43'-10,"10"-2,-16 0,27-4,-13 9,-3 0,-4 0,-8 0,3 2,2-5,2 3,24-2,19 2,24-7,23 2,10 0,4 0,3 0,7 5,2-5,1 3,1 4,1 3,-5 2,7 0,0 0,-2 0,-1 0,-9 0,1 0,-8 0,-5 0,-4 0,-8 0,1 0,-20 0,-11 0,-31 0,-16 0,-12 7,-3 0,-7 0,-7 0,-7 0,3 0,-8-7,1 0,-1 0,7 0,-1 0,3 0,4 0,-1 0,0 0,0 0,0 0,0 0,-2 8,-2-1,-1-3,8-1,-1-1,10 3,-2 2,7 0,11 0,29 0,33-7,33-9,0-1,3 1,-3-8,0 5,-2-2,2 0,0 0,0-7,-5 2,-2 5,5-5,-7 7,-3-2,-2-1,-3 1,1-7,-19 9,-3 0,-28 5,-12 5,-31-5,-2-3,-5 3,8 3,4-1,2-2,20 4,4-6,19 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12785 9993,'54'-10,"-4"-4,-5-2,-2-1,1 3,4-3,1 1,1-1,0 3,-1 0,-11 0,-21 2,-32 2,-27 3,-15 7,-7 3,-4 1,-5 4,-3-4,0-1,-4-3,4 2,3 3,4 2,-1 0,3-7,8 0,5 0,-3-5,8-9,23 5,26-20,18 20,27-8,3 8,4-1,2-1,-7 6,3-2,-5 2,-3-2,-6 2,-1-9,-25 5,-17-13,-8 13,-27-10,2 5,0 2,4 5,1-7,-3-3,17 8,23-10,33 5,13 4,8 3,-4 5,-28 2,-10 12,-28 9,-10 10,-18 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20784 8547,'-36'-7,"1"-14,-1 2,-6-24,13 13,6-6,4-2,26 10,26 7,12 14,2 11,-7 1,1 9,4 0,2 1,5-1,0-7,7 5,-2-3,2-4,9 0,3-1,-5 3,-4-2,-5-3,-3-2,5 0,-5 0,-2 0,0 0,-4 3,1 4,-6-2,-8 6,3-1,-5-3,3-7,-8 0,7 0,1 0,7-2,-1-6,-9 6,-2-7,-24 9,-16 0,-25 0,-8 0,-15 0,-4 0,-8 0,-14 0,-9 0,2 0,3 0,2 0,7-3,2-1,1-3,-1 2,14 2,-4 3,-2 0,20 0,-4 0,3 0,6 10,-6 4,18 7,17 8,23-6,24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16955 10099,'-64'0,"17"0,4 0,15 0,23 0,33 0,15 0,6 0,-4-2,-2-3,-1-2,-6 0,-1 7,6 0,6 0,-9 0,4 0,-13 9,-20 8,-23 4,-17-9,-9-7,-3-5,-9 7,-4 0,-6-3,-2-1,8-3,1 0,3 0,3 0,6 0,41-3,25-1,32-3,20 2,8 3,7-1,4-2,6-2,-3 0,-19 7,-7 0,-15 0,-4-7,-9 0,-17 0,-21 7,-31 0,-26 0,-17 0,0 7,-9 3,-2 1,-3 6,8 2,1 2,11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23060 8547,'43'12,"-8"-3,0-9,-4 0,9 0,5 0,3 0,-6 0,1 0,-1 0,1 0,6-7,3 0,3 2,1 3,-1 2,11-2,-7-3,0-2,3 2,-3 3,0 2,-2 0,2 0,-5 0,0 0,-2 0,-4 0,4 0,0 0,2 0,0 2,3 5,-24-4,-4 6,-27 0,-4-6,-20 4,-4-5,-14-2,-5 0,-2 0,2 0,-5 0,-6 0,-8 0,-5 0,-2 0,3 0,2 0,-3 0,3 0,4 0,1 0,9 0,0 0,0 0,0 0,-5 0,8 0,4 7,2 0,1-2,9-2,2 6,19-7,14 8,20-10,11 0,0 0,5 0,4-3,5-4,3 5,-7-5,-1 5,1 2,-1-8,1 1,-1 3,1 1,-1 1,3-3,3-2,1 0,-1-2,-4 6,1-6,5-1,-12 8,4-5,-4-5,-5 10,-11-8,-13 10,0 0,-6 10,16 1,-7 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25251 8675,'0'0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25294 8653,'-24'0,"-4"0,16 0,0 0,-7 0,7 0,0 0,-6 0,15 0,-16 0,7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25251 8632,'-33'12,"12"-3,11-9,43 0,10 0,9 0,-10 0,1 0,0 0,1 0,4 0,4 0,2 0,-4-7,4 0,0 2,-2 3,0 2,5 0,-5 0,0-2,0-5,7 4,-2-4,2 5,-2 2,4 0,-6 0,1 0,1 0,2 0,-4 0,1 0,1 0,-3 0,5 0,-7 0,0 0,0 0,0 0,-4 0,4 0,2 0,-4 0,4 0,0 0,-2 0,0 0,8 0,-4 0,3 0,-2 0,5 0,-6 0,3 0,0 0,-2 0,-2 0,4 0,-5 0,-2 0,5 0,-8 0,-1 0,4 0,-3 0,1 0,-17 0,-2 0,-19 0,-3 0,-9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18359 9397,'-24'0,"-4"-9,16-3,0-11,10-3,13-3,18 3,18-4,7 1,1 3,-6 3,-1 1,-1 3,3 5,-8-5,-6 5,-1-2,8 1,-1-3,-9 6,-16 0,-24 5,-24 4,-23 3,-1 0,8 0,4 0,6 0,8 0,29 0,24 0,14-2,7-3,4-2,-4-2,5 2,-5 4,-36-6,-23 9,-29 9,-20 3,6 2,5-2,2-2,1 4,6-5,1 3,-1-7,36 11,26-9,30-2,18-2,-1-3,0-3,-2-4,14-14,-12-12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18827 8675,'42'-19,"-4"2,-5-18,-9-3,-5-2,-5 7,-33 11,-5 15,-18 14,-1 8,1 3,-1 4,1-8,-1 0,19-9,24 4,29-9,9-9,4-5,-9-5,-16-3,-24 1,-15 9,-20 5,-1 5,17 2,19 0,28 0,15 0,4 0,-45 5,-9 9,0 0,-5 26,7-7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12296 14436,'23'-11,"15"-8,-5 7,19-7,7 2,-4 6,-1-1,1 0,-8 5,2-5,-4 3,-2 4,-19 3,-6 2,-32 0,-14 7,-34 2,3 0,3 3,-3 0,-3-7,-2 4,3-2,4 0,-2 1,7-8,-2 0,6 0,22 0,33-3,31-4,19 2,7-6,2-1,3 2,1 1,1-8,-7 6,-2-4,-6 1,-11 7,-9-7,-27 9,-14-2,-25 5,-15 2,2 0,1 0,-1 0,-2 7,-4 0,4 9,-5-1,24 4,17-8,20-1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23103 8993,'11'26,"13"-7,14-7,9-7,3-3,2-2,2 0,5 0,5 0,-3-2,17-3,0-4,0-1,0 1,3 4,-1 3,1 2,-3 0,2 0,0 0,-2 0,5 0,-5 0,2 0,-2 0,-2 0,-7 0,4 0,0 0,0 0,-2 0,-7 0,0 0,0 0,0 0,-3 0,-2 0,-2 0,2 0,2 0,3 0,0 2,0 5,-7-2,-1 7,3-3,3-4,2 4,-1-2,1 1,0 1,0-7,0 8,0-3,-3 0,-4-2,4-3,-6-2,1 0,1 0,-7 0,4 0,-2 0,-2 0,2 0,-7 0,4 0,-4 0,-2 0,2 0,2 0,2 0,1 0,-5 0,5 0,-13 0,8 0,3 0,-6 0,8 0,-5 0,-10 0,1 0,1 0,11 0,1 0,-1 0,-11 0,-1 0,-8 0,8 0,-20 0,13 0,-46 19,3 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12636 15840,'21'-43,"1"1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15180,'43'-18,"-10"-6,7-9,-7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17040 8993,'35'0,"1"0,1 0,4-2,1-5,1-7,2-5,4-5,8-2,7-4,7-3,7-5,4 0,6-2,4 0,5-5,2 0,1-2,1-3,-6 5,-1-4,-2 6,1 5,-4 3,-3 2,-6-3,0 8,8 4,-3-4,7 0,-5 2,-1 2,6-4,2-3,3 0,5-2,2 0,2 0,1-5,-1 3,0-3,1-2,-3-3,-3 3,-1 2,1 3,3 2,0-5,-5 5,-6 2,4 3,-1 7,1-3,-4-4,1 4,1-4,2 4,2 3,-2 0,7-8,-7 1,2-1,0-1,1-1,4-7,-3 3,-4-1,-2 3,-1-4,-4 6,0 0,-7 0,2 3,-7 4,4-2,3-2,-7 0,-2 4,-3-2,-4-2,4-3,-2 5,0-2,0 2,0 2,0 3,-7 0,-1-1,1 1,-2 2,-3 3,-5 1,-2-1,-5-3,-9 0,0 0,7-2,-10 12,8-13,-3 3,-7 0,3 1,1 3,-1-3,6 1,10-9,-9 9,0-4,-3 2,0 0,2 0,1 5,2-5,5 5,-6-2,6-1,-5 3,-10 7,1-7,2 0,2 2,-5 0,1 5,-8-5,8-9,-20 0,13 9,-18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13742 15946,'33'-31,"-7"-4,-7-5,-4-3,-15 3,-8 4,-13 6,-21 11,-1 5,5 4,-4 10,4 3,-12 1,5 3,22 0,-15-7,54-9,3-5,22-5,3-2,-3-1,4 1,-1 0,1 0,-2-3,-1 0,1 3,-19-5,-20 17,-32-5,-19 6,-10 6,-2 2,5 0,2 0,2 0,7 0,1 0,9 0,23-2,24-3,17-4,9-3,5 5,5-5,4 2,3 6,0 1,-10 3,5 10,-9 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12381 16733,'24'-41,"4"6,7 7,8 4,7 3,4 2,3 2,-3 5,0 1,1-1,1 7,8-4,0 2,0-1,0 4,0 1,-1 3,1 0,0 0,0 0,0 0,-1 0,1 0,2 0,5 0,-4 0,3 0,-3 0,-4 0,1 0,-2 0,-3 0,-5 0,-2 0,5 0,-7 0,-3 0,-2 0,-3 0,3 0,2 0,3 0,-3 0,1 3,-1 1,3 4,-3-4,5 1,0 0,0 2,0-2,-3-3,-4-2,3 0,4 0,2 0,3 7,4 0,-2-2,-2-3,-3-2,5 0,-4 0,-3 0,0-2,-5-3,3-2,-3 2,-2 3,-10 0,3-3,7-2,-9 0,6 7,-2 0,-7 0,3 0,2 0,2 0,2 0,1 0,-8 0,1 0,-1 0,8 0,-10 0,-12 0,-23 2,-19 5,-10 5,-12 9,8-9,-1-5,-1-5,4-2,-3 0,-2 0,-2 0,-2 0,-1 0,0 0,6 0,-4 0,-3 0,-1 0,-10 0,-1 3,-6 2,-2 2,0-3,-2 1,-2 0,-6 2,-1-2,6-3,-4-2,2 2,-2 3,-3 2,0 0,-4-4,2 1,-2 3,-1 8,1-8,2 0,-2 2,-3-4,0 7,3 0,2-1,14-4,-2 5,2-2,7-6,3-1,-3-1,8 3,1 2,3-2,0-3,-2-2,-7 0,-8 0,13 0,-8-2,10-3,4-2,1-3,-1 6,1-3,-1 2,0 0,1 0,-1-2,1 3,-1 1,1 3,-1 0,1 0,-1 0,1 0,-1 0,0 0,-6 0,-1 0,1 3,6 4,10 5,2 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25889 8313 7569,'0'12'-1236,"0"-3"1337,0-9-22,0 0 1,10 0 0,4 0-48,5 0 0,2 0 1,0 0-17,1 0 0,-1 0 0,0 0 1,0 0 6,1 0 0,-1 0 1,0 0-1,1 0-9,-1 0 0,0-7 1,3 0-1,2 2 1,2 3 3,-2 2 0,-2-7 0,-3 0 0,0 2 0,1 3 83,-1 2-37,-9 0-44,-3 0 0,-11 0 0,-5 0-11,-8 0 0,-3 0 0,-4 0 0,1 0-12,0 0 0,-1 0 0,1 0 1,-2 0 9,-6 0 1,6 0 0,-6 2 0,3 3 0,0 2 53,-2-2 0,-8-3 0,6-2 1,-1 0-6,0 0 0,-4 0 0,6 0 0,3 2-43,3 6 1,9-6-61,-1 5 1,13-5 0,4-2 30,17 0 1,5 0-1,11 0 1,3 0-16,2 0 0,3 0 0,-1 0 1,-1 0-1,-4 0 11,-1 0 0,-10-7 0,2 0 0,-4 2 26,-3 3 0,-7-5-40,1 0 0,-13 0 0,-2 9 34,-12 5 0,-16 5 0,-5 9 0</inkml:trace>
  <inkml:trace contextRef="#ctx0" brushRef="#br0">15019 15159 6594,'14'-7'0,"0"-2"0,3-1-207,2 1 1,-10 2 310,-9 7 1,-2 0 66,-13 0 0,11-3 50,-3-4 0,7 3 535,7-11-461,-5 11 1,10-6-104,-5 10 1,-2 0-152,9 0 1,0 0-1,7 0 1,1 0-1,-1 0 5,0 0 1,0 0 0,1 0-1,1 0-54,6 0 1,-6 0 0,8 0-1,-3 0 10,1 0 0,-1 0 0,-7-2 0,1-3 0,-1-2-266,0 2 109,-9 3 0,-5 2 218,-14 0 1,-12 0-1,-9 0 1,2 0 58,2 0 0,1 0 1,-3 0-1,-3 0-29,3 0 0,3 0 0,1 0 0,1 0 0,0 0-67,-1 0 0,1 0 0,0 0 1,2 2-61,5 5 1,-3-2-138,10 9 58,0-9 1,17 7 0,6-7 0,10 2 0,10-3-97,4-1 1,2-6 0,1-1 0,2-3-87,4 2 0,-11 2 1,5 3 294,-3 0 0,0 0 0,3 0 0</inkml:trace>
  <inkml:trace contextRef="#ctx0" brushRef="#br0">17742 16414 5963,'-22'0'1795,"1"-3"-1413,0-4 0,11 5 0,10-5-337,12 4 1,7 3-1,2 0 1,3 0-55,4 0 1,3 0 0,7-2 0,-3-3-1,1-2-22,-3 2 0,0 1 0,-7-1 1,2-2-8,-2 2 0,3 0 1,-6 1-1,-4-3-251,0 2 329,-9 3 1,-3 2 0,-14 0 0,-7 0 58,-5 0 0,-3 0 1,1 0-1,-3 2 1,-4 3 2,-7 2 1,2 2 0,-3-4 0,-2 2-38,-2-2 0,7-1 0,5 1 0,4 2 0,3-2-151,-1-3-221,11-2 0,27 0 0,20 0-60,6 0 1,3 0 366,-2 0 0,9 0 0,2 0 0</inkml:trace>
  <inkml:trace contextRef="#ctx0" brushRef="#br0">14742 17689 6422,'-12'-2'572,"8"-5"-136,8-7 1,8 2-1,9 0 1,1 3 0,-1 2-346,0-3 0,8 5 1,1-6-1,1 1 0,2 3-23,0-2 0,-4 6 0,4-6 1,0 2-225,0 0 0,-7-1 0,2 8 0,-4-2 0,-3-3-66,0-2 0,-6 0 188,-1 7 25,0 0 1,-5 0 87,-9 0 1,-9 0 0,-12 0 65,-1 0 0,1 0 0,0 0 0,-3 0 41,-4 0 0,2 3 0,-7 1 0,0 3 0,2-2-26,0-3 0,3-2 0,7 3-113,-1 4-394,1-5 0,19 10 0,9-7 1,12 2 346,9-2 0,5 6 0,10 1 0</inkml:trace>
  <inkml:trace contextRef="#ctx0" brushRef="#br0">20848 16988 7569,'-43'0'32,"0"0"0,3 0 0,5-3 0,6-1 0,8-6 0,7-2 0,9-4 0,15-5 0,18-5 0,19-5 0,17-2 80,14-5 1,12-12-1,-34 23 1,1 0-1,3-1 1,1 2-1,0 1 1,1 2-1,-2 3 1,0 0-1,54-13-319,-5 2 0,-3 6 1,-4 8-1,-8 5 1,-11 3 206,-7 4 0,-15-7 0,-9 0 0</inkml:trace>
  <inkml:trace contextRef="#ctx0" brushRef="#br0">12211 16881 7569,'-52'12'0,"-3"-7"0,3-10 56,10-9 0,11 2 0,17-2 0,9-3 0,12-1 0,17-6 0,16-2 0,17-2 0,11 2 0,13 0 0,9 0 40,9-3 0,-40 15 0,2 2 0,3 3 1,0 2-1,2 1 0,0 0 0,1 0 1,-1 0-424,-3 0 0,1 0 0,9 3 0,1-1-8,-7-2 1,1-2 0,6 1-1,1 0 1,-6-4 0,1 1 0</inkml:trace>
  <inkml:trace contextRef="#ctx0" brushRef="#br0">12253 18752 7569,'0'22'-26,"3"-11"0,4-3 0,7-8 0,5-5 0,4-2 1,6 0-1,6 0 0,5-1 0,1 4 68,-6 1 0,5 1 1,-4-3-1,6-2 1,6 2 6,1 3 0,1 2 0,-8 0 0,1 2-29,-1 6 0,1-6 0,0 5 0,-3-2 1,-2-1 11,-3 4 1,0-1-1,10-7 1,3 2 20,1 5 1,1-5 0,-5 6-1,4-6 1,8-2-13,5 0 1,1-7 0,4 0-1,1 2-33,3 3 0,7-5 0,-7-1 0,0 4 5,2 1 0,-7 3 0,5 0 0,-5 0 1,-4 0 57,-5 0 1,11-7 0,-6 0 0,1 2-42,4 3 0,-8-5 0,12 0 0,-5 2 0,-2 0 4,-1-2 0,8 5 0,0-7 0,-2 1-51,-3 1 0,-2 0 0,0 5 0,-1-3 47,1-2 0,0 0 0,0 7 0,0 0-23,0 0 0,-1 0 1,1 0-1,0 0 1,0 0-40,0 0 1,0 0 0,2 0 0,2 0-36,3 0 0,7 0 1,-7-2-1,0-3 1,0-4 90,0-3 1,0-2 0,-7-8-1,-3 1 39,-4 0 0,4-1 1,-4-1-1,4-3-31,3-2 0,5-1 1,-1 6-1,-2-3 1,3-3-68,-3 3 0,-7 3 0,-4 1 0,-3 1 79,-5 0 1,-12 0 0,-6-1 0,-6-1 85,-1-6 1,-3 6 0,-5-6 0,-5 6 0,-2 1 11,0 1 0,0-10 0,-7-2 0,0-2-95,0 0 0,0-1 0,0-6 1,-2 1-1,-3 4-48,-2 1 1,-2 1 0,2-8 0,-7 1-17,-5-1 0,-3 10 1,1 5-1,-3 2 21,-4-3 0,-5 13 0,-10-5 0,1 4 0,-1 3-29,1 0 1,-3 2 0,-2-5 0,-5 6 44,-3 1 0,6-6 0,-8 4 0,0-2 0,0-1 65,1-1 1,6-3 0,-7-2 0,1-1-36,1 1 0,-4 2 1,7 3-1,0 4 1,0 0 38,5 0 0,0 8 0,-1-3 0,-1 4-153,1 3 0,-6 0 0,-3 0 1,-4 0-15,-3 0 0,-2 0 1,-5 0-1,-5 3 1,-4 1 33,-5 3 0,2 8 0,-11-6 0,4 0 7,7 1 1,3-1-1,-3-4 1,3 2 0,4-2 41,3-3 1,9 5 0,9 0 0,3-2-32,5-3 1,-5-2-1,3 0 1,1 0-12,3 0 0,-7 0 0,-2 3 1,-3 2-1,-2 4-71,-7 3 0,0-5 0,-10 5 0,1 0 60,-1-1 0,7-6 0,-2 2 0,3-4 0,-1-3 141,-2 0 0,8 0 0,6 0 0,-2 0-27,-3 0 0,-1 0 1,-1 0-1,0 0-77,0 0 1,-9 7 0,-3 0 0,-2 0-1,3 0-97,1 0 0,-4 0 0,5-7 0,0 0 127,-1 0 1,-4 0-1,5 0 1,0 0 40,0 0 0,-5-2 0,4-3 0,-1-2 0,-3 2-32,2 3 0,-7 2 0,8 0 0,-1 0 17,5 0 1,5 2 0,5 3 0,4 2-19,7-2 1,5-3-1,5-2 1,2 0 0,5 0-20,2 0 0,3 7 0,7 0 0,-3-2 4,-4-3 1,9 1 0,-7 1-1,0 6 1,2 2-30,1 4 1,1 1-1,1-1 1,0-2-40,0 3 0,-1 2 0,3 2 0,5 0-20,7 1 0,-2-1 1,2 0-1,2 3 1,2 2 22,3 2 1,0 1-1,3-6 1,2 3-1,2 2 0,7 8 0,-5-5 0,1-1 0,2 3 13,-1 0 1,-4-4-1,8 4 1,-1 0 45,-2 0 1,7-7-1,-5 5 1,5-3-2,2 0 1,7 1-1,3-8 1,2 0 0,5 1-36,2-1 0,5 0 0,2 0 1,3 3-17,-3 4 0,5-4 0,-2 4 0,-3-4 0,0-3 41,3 0 1,-5-2 0,5-2 0,-6-5 114,-1-3 0,-3-2 1,-2-7-1,-3 3-65,3 4 1,2-5 0,3 5 0,-3-2 0,-2 0-126,-3 2 1,1 7 0,6-7 0,1 0-90,0 2 1,-1-4-1,1 7 1,-1-3 27,1-4 1,-1 7-1,1 0 1,-1 2-1,1 0-58,-1 3 1,1-1 0,0 1 0,-1-1-90,1 8 0,-8 0 288,1 11 0,-1 0 0,8 8 0</inkml:trace>
  <inkml:trace contextRef="#ctx0" brushRef="#br0">24443 16669 6804,'-22'0'-451,"11"2"1997,4 5-1311,4-4 1,13 6-1,6-9 1,10 0-1,10 0 1,9 0-1,9 0 1,12 0-1,10-2 288,11-5 0,3 4 1,14-6-1,7-1 1,5-2-424,-55 7 1,1-1 0,5-3 0,1 1 0,1 3 0,1 1-1,2-2 1,0 0-74,2-2 0,1-1 0,3 3 0,2 1 1,9-2-1,2-1 0,2 0 0,1 0-108,-1-2 1,1 1 0,-2 2 0,0 0-1,4 0 1,2 0 0,3-1 0,1 1 70,1 2 1,0-1 0,1-4-1,0 1 1,1 2 0,0 2-1,0-2 1,0 0 0,0 0-1,1 0 24,1-2 1,1 1-1,0 3 1,-1 1-1,-4-1 1,0 0-1,-4 1 1,0 1-32,-2-1 0,0 1 1,5-1-1,2 1 0,0 2 1,0 2-1,-1-1 1,-1 0-1,0 0 0,0 0-53,-4 0 0,0 0 1,-8 0-1,-1 0 0,-1 0 1,-1 0-1,0 0 0,-1 0-1,-3-1 1,-1 2 0,-1 2-1,-1 1 1,-7 0 0,-2-1-1,-2 0 1,-1-1-11,-3-1 1,-2 0 0,57-3-1,-59 0 1,-1-1 0,53-4 285,-4 2 0,-19-4 0,-5 2 0,-2 2 1,-3 3-153,-2 2 0,-5 0 1,-11 0-1,-3 0-442,-2 0 1,-10 0-1,3 0 1,-8 0 0,-4 0-1270,-3 0 1,-9 7 1657,3 0 0,-8 7 0,-7-7 0,-2-2 0,5-3 0,6-2 0</inkml:trace>
  <inkml:trace contextRef="#ctx0" brushRef="#br0">25123 14351 7569,'12'-12'202,"-5"-9"0,3 0 1,-1-5-1,1 7 0,2 7 1,-1 3-1,6 4 0,2 7 1,2 13-1,-2 13 0,-2 14 1,-6 15 260,-1 14 0,6 19 0,-4 14 0,0 12 0,-8-52 0,-1 1-308,-1 3 0,-2 1 0,1 8 0,-2 2 0,2 9 0,-2 2 0,1 7 1,-2 2-1,-1 4 0,-1 2-151,-2 1 0,-2 0 0,-4-1 0,-2 0 0,-1 0 1,-1-2-1,0-1 0,-1-1 111,-2 0 0,0-1 0,1-2 0,1-2 0,1-5 0,1-3 0,4-4 0,1-2 1,1-3-1,1 0-284,2-1 0,0-2 1,1-12-1,1-1 1,4 2-1,2-2 1,5 45-169,8-15 1,3-4 0,6-20 0,2-5 336,2-5 0,10-19 0,-7 2 0,0-1 0,-3-1 0,0 2 0</inkml:trace>
  <inkml:trace contextRef="#ctx0" brushRef="#br0">23549 16605 7569,'-21'0'268,"2"2"0,3 3 0,4 5 523,2 1-771,13 3 0,8 1 0,11-4 1,1-1 80,6-5 0,-3-3-99,9-2 1,-6 0 0,4 0 0,0 0 0,-3 0 95,1 0-58,7 0 0,-14 0 0,4-2 1,-4-3 82,-3-2 0,0-10 0,0 5 1,1-2 28,-1 0 0,-7 0 1,0-7-1,1-1-76,-4 1 1,6 0 0,-8 2 0,1 2 0,2 3-38,-1-2 0,-6-3 0,5-2 0,-3-1-141,0 1 61,9 0 1,-11 7 0,7-1 0,0-1-141,0-3 0,-5-2 1,4 0-1,1-1 88,0 1 0,-5 0 0,5-1 0,0 1 119,0 0 1,-8 0 34,3-1 0,-4 1 7,-3 0 0,0 0 0,0-1 0,0 1 0,0 0-56,0 0 1,0-1-1,2 1 1,3 0-40,2 0 0,2-3 0,-4-2 0,2-2 0,0 2-70,3 2 1,-5 3 146,9-1 1,-10 1-25,4 0 1,1-7-1,-2-1 1,0 3 10,3 3 1,-8 1 0,7 1-1,-1-2 57,-1-6-92,0 6 1,-5-8 0,3 10 0,2-3 0,0-2-26,2-2 1,-6-1 0,6 8 0,-2 0 20,0-1 1,8-1-1,-6-3 1,1-2 23,-1 2 1,5 2 0,-4 3 0,-1-3 85,1-4 1,4 4-68,-7-4 1,0 4 0,-5 5-36,5 5 0,-4-5 0,6 7 0,-2-2 1,0 0 74,-2-3-57,7-1 1,-7-1-1,9 4 1,-2-3 0,4 3-1,-2-1 16,3 2 1,-5-5 0,2 5 0,2-3-11,3 3 0,5-5 0,2 7 0,0-2 0,-5 2 39,-4 3 0,-3-5 0,7 6-11,1 4 0,-8 1 1,0 1-1,2-3-34,3-2 0,3 0 0,-1 7 0,0 0-1,0 0 1,1 0 0,-1 2 0,0 3 26,1 2 0,-4 3 1,-1-6-1,-3 6 0,3-1 48,2 1 0,-5 4 1,-2-5-1,-1 3-47,1 5 0,-5-5 0,8 2 1,-1 2-1,0 3-21,0 2 0,0-6 0,8-1 0,-1 2-32,0 3 1,3 3-1,2-4 1,2-1 32,-2-3 1,-2 0 0,-3 8 0,0-4-1,1-1 172,-1-3-150,0 0 0,-9 8 0,-3-1 1,-2 2 78,1 6 1,1-6 0,-4 6-1,2-6-65,-2-1 0,-1 1 0,1 3 1,4 3-41,3-3 1,-7 4 0,4-1 0,1-1 21,4 3 1,-2-8-29,2 6 0,-7-6 0,5 1-51,-3 4 0,6-4 1,-6 4-1,1-2 72,-1 3 0,-2-3 1,-7 7-1,0 0 1,0-3-3,0 1 1,0 5-1,0-6 1,0 1 150,0 0 0,0 4-93,0-6 1,0-1-67,0-7 0,2 7 0,3 1 1,2-3-1,0-3-43,3-1 0,-8 6 0,8 0 1,-3-2 1,0-2 1,2 4 0,-4 1-1,2-3 1,-2-3 94,-3-1 1,5-1-72,0 0 0,3 0 31,-3 1 1,-5-1 0,8 0 0,-3 0 41,0 1 0,9-1 0,-4 0 0,2 0 20,1 1-128,-11-10 1,15 4 0,-5-6-104,5 1 1,3-6 0,-1 2-81,0-5 1,0-2 72,1 0 0,-1 0 1,0 0-1,1 0-217,-1 0 0,-7 0 0,0 0-89,3 0 1,2 10-1,0 4 1,-5 5-1963,-7 2 2398,-5 1 0,8-1 0,1 0 0</inkml:trace>
  <inkml:trace contextRef="#ctx0" brushRef="#br0">25974 16180 7569,'-14'-10'105,"0"-4"0,2-5 0,-4 0 0,4 3 1,0 2 544,0-3 1,10 8 0,2 2 0,12 4-366,7 3 1,4 0-1,3 3 1,3 1 0,-1 6-68,3 2 1,-1-5 0,8 7 0,-5 2-87,-2 3 1,4 2 0,-6 1 0,-1-1-1,1 0-49,-1 1 0,0-1 0,-6 0 0,-1 0-29,0 1 1,7-1-1,1-2 1,-3-3 13,-3-2 0,1-9 1,2 5-1,2-3-63,-2 0 1,5 0-1,-2-7 1,-1 2 0,0 3 77,1 2 1,1 0 0,-4-7 0,5 0 28,2 0 0,-4 7 1,4 0-1,-3-2 1,-1-3-6,1-2 1,-6 0 0,7 0 0,-3 0-17,1 0 1,1 0 0,-1 0-1,4 0-54,0 0 0,7 0 1,-7 0-1,3 0-105,-1 0 0,-2 0 0,5 0 1,-5 0-1,0 0-3,0 0 1,-4 0 0,4 0 0,0 0 85,0 0 1,-7 7 0,2 1-1,-2-4 1,0-1 52,3-3 0,-1 0 1,-7 2-1,0 3 4,1 2 1,-1 0 0,0-7 0,1 0-28,-1 0 0,0 0 0,3 0 0,2 0 0,4 0-96,4 0 1,-1 0 0,4 0 0,-1 0-163,2 0 1,2 0 0,2 0 0,-1 0-576,-6 0 1,3 0 0,-10 0 0,-2 0 787,-2 0 0,-3 9 0,1 3 0</inkml:trace>
  <inkml:trace contextRef="#ctx0" brushRef="#br0">26059 16435 6395,'-9'12'1276,"4"-3"-921,-9-9 1,12 0 0,2 0-1,9-2 1,5-3-93,1-2 1,-4-2-1,6 4 1,-3-2-27,3 2 0,-6 3-225,4 2 0,-1 0 72,7 0 1,0-7-1,3-1 1,2 1 0,2 0 19,-2 0 1,7-2 0,1 4 0,1-2-1,-2 0 15,-2-3 0,4 8 0,-4-5 0,2 2-57,5-2 0,-5 5 0,0-5 0,-2 2-52,-5-2 1,5 5 0,-1-8 0,1 3 0,2-2 38,0-3 1,-4 5-1,6-5 1,0 0-18,-1 0 0,3 5 0,-6-5 0,0 0 0,2 1-1,0-6 0,-5 5 0,5-2 0,1 0-5,-1 2 0,-5-7 0,5 5 0,-2-2 17,-5 1 1,-3-4 0,-1 5 0,-1-2-1,0-1-6,1 3 0,-1 0 1,0-7-1,-2-1-29,-5 1 0,5 0 0,-5 0 0,5-1 0,2 1-21,1 0 0,-3-8 1,-3 1-1,-2 2 24,3 2 0,-5-4 0,2 0 1,0 2-64,-2 2 1,4-4-1,-6-1 1,-1 1-1,3 0-59,0-1 1,-5-1-1,5 4 1,0-3 33,0 3 1,-8 3-1,3-1 1,-2 1-1,0-1 56,2 5 0,0-5 0,-7-4 0,0 2 45,0 2 0,0 3 0,-2 0 0,-3-3 140,-2-4-169,0 4 2,7-6 1,0 8-1,-3 1-25,-4 0 0,5 0 0,-5-1-38,4 1 33,3-10 1,3 8-1,2-6 1,2 6-1,0-1 19,2-4 0,-4 4 0,7-4 1,-3 4 85,-4 3 1,4-7-50,-2-1 1,8 1-9,-8 7 0,2 2 0,-4 2 0,4 3 0,3-3-21,5-1 0,2-4 0,2 1 1,0 0 6,0 0 1,3-1-1,2 1 1,2 0 0,1-1 36,2 1 1,-8 0 0,8 0-1,-3-1 56,1 1 1,8 2-1,-3 3 1,1 2-76,1-3 0,-8 0 0,7 1 0,1 4 0,-1 3-39,1 4 0,-8-5 0,5 3 1,-2 3-7,-5 1 1,-2 6 0,-3 1 0,0 6 0,0 2 132,1 4 1,-8-4 0,-2 2-1,-1 3-11,1 2 0,-5 4 0,5 3 0,0 3-1,0-3 1,0-3-1,4 1 1,-2 2 0,3 2-63,2-2 0,2 5 0,0 0 0,-2-1-12,-5 1 0,5 4 0,-4-6 0,3-1 0,1 3 31,-4 4 1,3 3 0,-3 0 0,1-3 27,-2 3 0,5 2 0,-5 3 0,5-1 125,3 1 0,-8-3-109,0-5 0,0 6 0,7-6-76,1 5 38,-1 3 1,0-1-57,1 1 0,-1-3 69,0-5 1,0 5-3,1-4 0,-1-3 7,0 2 0,0-6-143,1 6 0,-1-6 21,0 6 0,3-7-28,4 8 1,-4-10 51,4 2 1,3 3-5,-3-3 0,10 3-188,-2-3 214,-6-4-17,11 7 0,-8-3 0,9 0-28,1-2 1,-1 5 0,1-3 0,2 1 0,2-1-138,3 0 1,6 1 0,-4-8-1,3 0-135,4 0 0,0 1 0,0-3 1,-5-3-324,-2-2 0,-2-7 0,-7 5 0,-3 0 0,-5-2 640,-6-1 0,-6 17 0,-2-2 0</inkml:trace>
  <inkml:trace contextRef="#ctx0" brushRef="#br0">28825 16265 7569,'12'-14'576,"-5"-1"1,2 1 78,-2-7 0,1 4 0,-8 10-206,0 14 1,2 10-1,3 7 1,2 4-299,-3 7 1,6 3 0,-1 0-1,1-3 1,-1 3-182,-4 2 1,7 1-1,0-4 1,2-1-594,0 2 0,0-8 0,7 1 0,1-3 0,-1 1-994,0-3 1617,1-3 0,-1 8 0,0 2 0</inkml:trace>
  <inkml:trace contextRef="#ctx0" brushRef="#br0">28953 17285 7569,'0'-21'429,"0"0"1,0 0-219,0-1 1,-3 3-1,-1 3 1,-4 2-32,4-3 1,-1 1-49,-2 1 0,2 6 1,-9 11-1,0 5 35,2 8 1,-7 6 0,5 5 0,-5 2 50,-2-2 0,7 5 1,2-3-1,2-2-231,6-2 1,1-10 0,6-2 0,4-3 0,9-4-301,10-3 1,0-4 0,10-5 0,1-7 0,1-5-228,-2-2 0,-3 6 1,-7 1 343,2-2 0,1-1 680,-8 3 0,-9 7 0,-5 14 0,-5 7 76,-2 5 0,-7 5 0,0 2 0,0 2-737,-3-2 1,8-2-1,-5-3 1,5 0 0,2 0-828,0 1 1,9-1 1003,5 0 0,5 0 0,2 1 0</inkml:trace>
  <inkml:trace contextRef="#ctx0" brushRef="#br0">28995 18029 7569,'-21'22'601,"2"-8"-408,5 0 1,4-12-1,13-4 1,6-17 0,12-12 39,13-2 1,13-14 0,5 2 0,2-4-204,5-3 1,3-7-1,2 2 1,-1-4 0,-1-1-79,-5 5 1,-5-2-1,-10 12 1,-2 5-1,-4 6-274,-8 5 1,-7 3-522,-6 7 843,-6 9 0,-9 3 0,0 9 0</inkml:trace>
  <inkml:trace contextRef="#ctx0" brushRef="#br0">29548 17817 9195,'-12'-3'326,"8"-4"1,11-7-134,14-5 0,3-2 1,11 0-1,3 0 1,5-1-201,6 1 0,-4 2 1,5 3-1,-5 4 1,-5 0-146,-5 0 1,-4 7 0,-12 1 0,-5 8 147,-7 11 0,-16 13 0,-13 7 1,-11 8 414,-7 7 0,-9-6 0,-3 8 0,0-2 192,0 0 0,4-1 0,13-6 0,9-3-355,9-5 1,8-4 0,9-10 0,5 1-1,9-4-440,14-3 1,19-6-1,10-9 1,5 0-588,1 0 1,8 0 0,-2 0 0,-5 0 778,-5 0 0,-12 0 0,5 0 0</inkml:trace>
  <inkml:trace contextRef="#ctx0" brushRef="#br0">25145 16903 5963,'0'-15'0,"0"1"0,2 7 104,5-7 0,-4 7 232,4-7 1,-5 0 0,0-8-5,5 1 1,-4 0 0,4 0 510,-5-1 1,-2 8-181,0 0 1,3 2 97,4-2-564,-5 4 1,8 20-1,-10 4 1,0 7-26,0 8 1,0-6 0,0 8 0,0-3-1,0 1 50,0-3 0,0-10 1,0-2-26,0 3 0,0-5-233,0 2 0,0-12-72,0-2 1,0-2 0,0-12 0,0-3 0,2-2-67,5-2 0,-5 0 0,5 0 0,-2-1 95,2 1 1,-4-7 0,4-3-1,-5 0 1,-2 1 92,0 4 0,0-5 0,-2 3 82,-5 2 1,2 11-1,-9 8-65,-3 5 1,5 2 0,-2 2 0,0 5-73,2 8 0,3 3 0,6 6 0,-1 2-426,-3 2 1,2 3 0,12-3 0,7 6 0,5 1-2241,2 0 2707,10 1 0,-7 6 0,6 1 0</inkml:trace>
  <inkml:trace contextRef="#ctx0" brushRef="#br0">25506 17370 7569,'0'-21'-481,"0"0"0,-2 0 1108,-5-1 1,2 11 0,-9 3-1,-3 6-242,-1 2 0,-4 0 1,1 0-1,0 2-112,-1 6 1,1 3-1,0 13 1,0 2 0,2 5 134,5 2 1,4 0 0,10 5 0,2-5-254,6-3 0,6-1 1,16-10-1,13-5-353,11-7 0,5-5 0,1-4 0,-6-5 0,-2-7-9,-5-5 1,-11-12 0,-10-2 0,-10-2-537,-9-1 0,-7 8 0,-9-5 1,-15 4-1,-14 8-1153,-9 4 1896,-12 13 0,5-6 0,-10 10 0</inkml:trace>
  <inkml:trace contextRef="#ctx0" brushRef="#br0">26719 16414 7569,'21'-10'-43,"-2"-4"66,-5-5 0,3 5 0,-8 2 0,1 0 0,2 3 0,-3-3 0,-2 3 0,-12-1 0,-11 5-13,-10 3 0,-14 4 1,-3 3-1,-11 5 1,-10 1 5,-7 6 0,-5 2 0,-11 2 0,-5 3 15,-8 4 1,4-4-1,1 4 1,8-4-45,11-3 1,7 0-1,10-2 1,10-2-1,13-6 64,10-1 1,19 4 0,14-7 6,19-2 0,26-3 0,14-4 0,17-5-51,12-7 1,-3-3 0,17 1 0,-8 1 0,1 1-25,2 2 0,-7-4 0,-5 6 0,-5 1-5,-2-1 1,-9-4 0,-7 5 0,-8-1 57,-4 1 1,-19-5 0,-3 7 0,-9 2 67,-5 3 1,-11 2-1,-10 0 1,-14 0-51,-12 0 0,-17 0 0,-14 0 1,-6 0-26,-8 0 1,-12 9 0,-9 5 0,-3 5 0,-2 2-13,-2 1 1,-7-1-1,13 0 1,6 0 7,7 1 1,6-8 0,15-2 0,10 0 45,13-1 0,15-6 0,14 2-27,14-5 1,28-2 0,17-2 0,15-5-85,11-7 0,7-5 0,4-2 0,6-1 0,0 1 25,-1 0 1,8 0 0,-5-3 0,0 0 14,-5 3 0,-14-10 0,-10 15 0,-9-1 38,-9-2 0,-15 8 24,-6-4 1,-17 4 0,-17-3 0,-21 6 0,-24 8-62,-16 8 0,-10 1 0,-11 7 1,0-1 29,1 1 0,-1 1 0,16-1 0,3-2 0,6 1-35,12-4 1,10 6 0,19-10-27,0-2 1,14-3-1,14-2 1,21 0 23,17 0 0,9-9 0,13-5 0,3-5 0,6-3-1,0 1 1,4 0-1,-9 0 1,-2 2-40,-3 5 1,-14-3 0,-7 10-1,-10 2-172,-4 3 0,-15 2 1,-18 0 133,-17 0 1,-23 9 0,-22 5 0,-14 5 106,-12 3 0,0-4 1,-9-1-1,2-3 152,7 3 1,0 2-1,19 0 1,5-3 0,9-2 12,15 3 1,9-5-143,12 2 1,21-10 0,14 4 0,19-8 0,16-5-78,15-2 1,2-10 0,12 3-1,3-5-7,2-2 1,-1 0 0,-4-1 0,-9 3 1,-10 5 1,-2-2-1,-15 9 1,-9 0 50,-7-3 1,-16 8-1,-13-3-10,-16 10 1,-18 7 0,-15 9 0,-5 0 0,-7 3 42,-4 4 1,-3-4-1,9 4 1,5-7-28,8-7 1,9 5 0,9-7-1,12 2-38,7 1 0,10-11 0,18 3 0,20-4-20,16-3 1,19-3 0,7-4 0,7-5 10,7 1 1,-12-8 0,3 7 0,-7-2 0,-8 2 22,-2 2 0,-18 3 1,-8 5-1,-7-3 39,-7-2 0,-17 0 1,-16 7-1,-21 0 38,-17 0 0,-19 3 0,-16 4 0,-10 7-52,-9 5 1,4 2 0,3 0 0,5-2-35,2-5 1,16 5 0,10-7-1,12 0 1,16-3-31,12 1 1,12-8 0,16 5-161,13-5 1,18-2 0,19-2 0,9-5 0,10-7-53,5-5 1,2 5 0,-2 0 0,-5-1 29,-7 4 0,-17-6 1,-11 10-1,-12 2-296,-8 3 520,-11 2 0,-3 0 0,-9 0 0</inkml:trace>
  <inkml:trace contextRef="#ctx0" brushRef="#br0">28548 18752 7569,'3'12'-80,"4"-5"117,7-4 1,7-3 0,8 0 0,6 0 0,8 0 0,6 0 0,10 0 0,8 2 0,6 3 0,3 2-1,2-2 1,0-1-35,0 3 1,-3-4 0,3 4 0,-5-5 0,-4-2 152,-5 0 1,2 0 0,-16 0 0,-3 0-88,-2 0 0,-5 0 1,-2 0-1,-5 0-62,-2 0 1,-3 0 0,-7 0 0,1 0-90,-1 0 1,-9-2-1,-8-3 110,-8-2 1,-11 0 0,-13 7 0,-10 0 0,-7 0 3,-4 0 0,-20 2 1,-2 3-1,-9 2 93,-5-2 0,-7-3 0,-3-2 0,-2 2 0,-4 3-43,-3 2 0,14 3 0,7-6 0,7 4 33,8-4 1,13 6-1,13-3-169,11-2 0,19 4 0,15-2 1,16-2-1,18-3 87,18-2 0,11-9 0,21-5 0,8-5 36,11-3 0,3 1 0,9 0 0,0 0 0,-2-1 36,0 1 0,-12 7 0,-12 2 1,-7 0-47,-7 0 1,-11 8 0,-15-3 0,-8 4 0,-10 3-22,-8 0 0,-12 3-56,-14 4 1,-10-3 0,-35 11 0,-11 1 78,-11 3 0,-22 2 0,-8 1 1,-17-1-1,51-10 0,-1-1 15,-2 1 1,2-1-1,2 1 1,1 0-1,-57 10 1,4-2-29,10-5 0,10 3 0,18-8 0,12 0 0,14 1-173,13-5 0,20-3-188,24-2 1,26-7-1,33-3 1,17-1-333,14-6 1,7 5-1,5 0 1,2 1 644,2-1 0,-51 9 0,-1 1 0,57-7 0</inkml:trace>
  <inkml:trace contextRef="#ctx0" brushRef="#br0">25847 17094 7569,'14'0'-765,"0"2"594,3 5 1,-6-4-1,1 6 1,-5-2 0,-9 0 143,-10-2 0,-7-3 27,-2-2 0,9-9 0,3-3 0</inkml:trace>
  <inkml:trace contextRef="#ctx0" brushRef="#br0">25932 16966 5754,'2'-11'1474,"3"1"-527,2 1-764,0 6 1,-9-6-65,-5 9 1,-3 2 0,-6 3-1,1 4 1,1 3 100,2 5 0,-4 2 0,6 0 1,1-3-18,0-2 0,1 0 1,8 8-211,0-1 1,10-9-116,4-5 1,5-5-1,0-4 48,-5-5 1,3 2-1,-10-9 1,-3-3-42,-1-2 1,-3-2-1,-3 0 64,-4 0 1,-4 2 0,-11 5 0,1 7 0,0 4 113,-1 3 1,1 0-1,0 0 1,0 0 43,-1 0 0,8 0 1,2 3-1,1 4 215,-1 7 1,7-2-1,-2 2-176,5 2 1,4-6-1,5-3 1,7-2-175,5 2 1,9-5-1,1 5 1,-3-5-24,-3-2 0,6-7 0,-1-2-499,-2-3 0,-5-2 474,-6-7 0,-8 9 0,-14 2 1,-8 3-1,-3 0 143,-4 3 1,-6 1 0,-3 6 0,0 1 43,1 3 0,-1 7 0,5-4 0,-2 2 653,2 4 0,4 3-630,8 2 1,7-9-1,14-5 1,7-4-196,5-3 1,5 0 0,2-3-1,2-1 1,-2-6-21,-2-2 0,-3 5 0,0-5 0,-2 1-278,-4-1 1,-6 5 366,-9-7 0,-2 9 1,-5-2 139,-8 4 0,-4 3 0,-2 0 0,0 0 269,0 0 1,6 0-1,4 3-92,1 4 0,5-5-399,13 5 1,3-4 0,11-3-1,-1 0 1,0-3-219,0-4 0,-6 5 1,-4-8 0,-1 1 230,-3 7 1,-9-8 0,-5 10 0,-8 0 552,-4 0 1,-2 0 0,0 3 656,0 4-1168,9-5 0,12 14 1,14-8-1,5-4 55,2-1 0,0-3 0,-2-3-716,-4-4 0,1 2 511,-9-9 1,-2 10 0,-12-3 411,-7 4 0,-5 3 0,-3 0 80,1 0 1,2 10 97,5 4 1,7-5-866,14-2 0,5-4 1,9-1-1,0 5 444,1 7 0,-10 5 0,-3 2 0</inkml:trace>
  <inkml:trace contextRef="#ctx0" brushRef="#br1">24507 16754 6594,'-12'9'616,"2"-4"0,13 7 0,4-3 0,5-2 0,2 0 0,0 0-294,2-2 0,3-2 0,3-3 0,-1-3 0,0-2-220,0-2 0,1-9 0,-1 2 0,0-5 28,1-2 0,-8-1 0,0 1 0,0 0 0,0-1 30,0 1 0,-6 0 1,3 0-1,1-1-29,0 1 1,0 0 0,4 0-162,-1-1 1,-8 1-1,4 0 1,1 0 9,0-1 0,-7 1 0,4 0 0,-2 0-11,0-1 1,3 1 0,-5 0 0,2 0-22,-3-1 1,6 1 0,-3 0 0,-2-1 0,-3 1 81,-2 0 0,7-7 1,0-1-1,-2 3-8,-3 3 0,-2 1 1,0 1-1,0 0 1,0-3 6,0-4 0,0 4 0,0-4 0,0 4-60,0 3 1,0-7 0,0-3 0,0 0-35,0 1 0,0-1 0,0 5 0,0-2 67,0 2 1,3 0 0,1 0-1,4-3 8,-4 3 0,1 3 0,0 1 1,2 1-1,-2 0 23,-3 0 0,0-1 0,3 1 0,2 0-38,-2 0 1,-3-1-1,-2 1 1,0 0 5,0-1 0,0 1 1,3 0-1,1 0 1,3-1 35,-2 1 1,-3 0 0,1 0 77,4-1 0,-5 1 1,5 0-1,-4 0 40,-3-1 1,0 1 0,0 0-104,0 0 1,0-1 0,2 3 0,3 3 4,2 2 1,0 0 0,-7-8-1,2 1-116,5 0 1,-4-1 0,6 4 0,-2 1 100,0 3 0,1 7 0,-6-5 193,5 3 1,-2-8-175,9 3 1,-2 2 0,4 0-1,-4 0 1,0 3 97,0-1 1,-5 1 0,7 4-180,3-2 0,-6 0 340,4 7-248,-1 0 1,0 7 0,-2 3 22,-3 1 1,1-3-1,-3 6-64,7 2 1,-2-4-1,2 0 103,2-3 1,-4 6 0,0-6-55,-2 3 0,-1 0 1,-4 4-1,4-2 91,3 3 0,-7 2 1,4 0-1,-2-3 1,0-2-146,-2 3 0,0-1 0,0 1 0,2-3 55,-3 3 1,6-6 0,-3 4 0,0-1-175,2-2 1,-6 7 0,6-8-1,-2 4 1,0-1 53,-2 2 0,-2-4 1,-1 2-1,3 3 150,2 2 0,0-5 0,-7 0 1,0 3-1,2-1-48,5-2 1,-4 5 0,4-5 0,-5 5-10,-2 2 1,7-6 0,0-1-1,-2 2-125,-3 3 1,5-5 0,3 1 0,-1 1 25,1 3 1,-1-5 0,-4 0 0,4 3 0,1 2 98,-1 2 0,1-7 0,-5 0 0,2 3 0,0 4 15,2 8 0,-6-6 1,4 6-1,-3-6 122,3-2 0,-4 1 0,6-1 1,-2 0-208,0 0 1,3 1 0,-5-1 0,4-2-34,3-5 1,-7 5-1,4-5 1,1 5-139,4 2 0,-5 1 1,1-1-1,-3 0 230,0 0 0,2 1 0,-4-1 0,2 0 0,0 0 155,3 1 1,-8-1-1,7 0-146,1 0 0,-8 1 0,8-1 0,-3 0 9,0 0 0,2-6 0,-4-1 0,5 2-108,1 3 0,-4 3 0,5-1 0,0 0 63,0 0 1,-5 1 0,5-1 19,-3 0 0,5 0 0,-4-2-8,2-5 0,-5 5 0,7-4 38,3 3 0,-6 4 0,4-1 0,-1 0 56,-2 0 0,-1-2 0,-6-2 0,5-5-116,1-3 1,-4 8-1,8-3 1,1 2 25,3-1 0,-5-4 0,0-6 0,3 2-107,2-2 0,2 0 0,0-1 1,1 3 88,-1-2 1,0-2-1,1-1 1,1 3-1,3 2 255,3-3 0,-1-1 0,-7-1 1,0 3-155,1 2 0,-1 0 0,3-7 0,2 2 1,4 3 25,3 2 0,-7 0 1,5-7-1,-2 3-243,-1 4 1,7-5 0,-4 5 0,2-4 171,5-3 1,-5 0-1,0 2 1,0 3-1,0 2 11,5-3 1,-5-1-1,0-3 1,-2 0 307,-5 0 1,5 2 0,-3 3 0,-2 2 0,0-2 46,3-3 1,-6-2-1,6 0 1,-6 0-566,-2 0 0,-6 0 0,-1 0 0,2-2-707,3-5 1,-5 4-1,1-6 1,1-1-822,3-4 0,-5 5 1657,0 2 0,1-5 0,6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25762 8334 6821,'21'-7'36,"0"0"1,0 0-1,1 0 1,-1 0-1,0 2 1,-2 0-1,-2 1 1,-3-3 192,2 2 1,3 3-1,5 2 1,2-3-1,2-1 1,1-4-212,1 4 0,1-6 1,7 3-1,-5 2 1,0 3-52,0 2 0,-7 0 1,3 0 97,-6 0-65,-11 0 0,-2 10 0,-10 1 0</inkml:trace>
  <inkml:trace contextRef="#ctx0" brushRef="#br0">22145 10609 7569,'-21'0'54,"0"0"1,-1 0 0,1 0 0,2-2 303,5-5 1,7 5 0,14-6 0,7 6 0,5 2 0,5 0-85,4 0 0,5 0 1,12 0-1,5 0-630,7 0 1,4 2 0,5 6 355,5 6 0,-5-5 0,8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9403 16180,'-33'-22,"2"1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9339 16116,'-12'-24,"-7"5,17 19,-17 0,54 0,-11 0,42 0,-4 0,-3-7,-12 0,5 3,0 1,0 3,0-7,-2 0,6 2,-11 3,-2 2,-5 0,4 0,1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10956 16137,'-36'12,"1"-5,18-5,3-2,28 0,15 0,8-2,6-3,2-4,4-3,3 5,5-5,-7 0,-5 1,-3-6,1 8,-1-1,1 1,7 4,-1-9,-9 9,-9-4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12338 16137,'43'-21,"-10"9,-2 3,2 11,7 3,7 2,5 0,-4-7,4 0,2 0,-4 0,6 0,3 0,3 0,2 0,-1-2,4-3,4-2,-3-7,10 4,2 1,1-1,-3 6,5-6,-8 3,3 0,0-3,0 8,7-5,-2 5,-5 2,5 0,-5-3,4-1,4-4,-1 4,-7 1,0 3,2-2,3-5,-5 5,0-8,0 3,0 0,0 2,0-4,4 2,-4 2,-7 3,-4-5,-4-1,-1 4,-5 1,-5-4,-10 0,1 0,-1-2,-9 6,-2-6,-10 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24592 9164,'42'0,"-25"0,-36 0,-19 0,-7 0,-7 0,-2 0,-1 0,18 2,8 5,24-5,5 5,19-4,24-3,-1 0,1-7,0 0,-10-10,-3 15,-8-8,-1 10,0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24804 9142,'-26'-30,"7"-6,8-4,6-3,12 10,-5 5,-9 14,-2 14,-34 12,3 0,0-3,-3 0,-2-4,-4 9,-6-2,-8 2,1 10,5-10,15 10,25-24,24 0,19-12,5-7,5-2,-20-1,3-8,-19 16,0-5,10 19,1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17572 9079,'-43'11,"19"-1,-4-10,26-10,6-4,22-12,15-2,6-1,-2 8,7 0,9 0,8-1,11 1,-2 0,5 0,4-1,5 1,-2 0,10 0,-1-1,-2 1,7-3,-5-2,5-2,2 2,8-5,-3 3,-5 2,-4 2,0 3,2 0,2 0,0-1,1 1,-3 0,-3 2,-4 2,-2 3,-5-2,-3-1,-2 1,0 2,0-3,0 5,0 0,-2 1,-5-1,3 7,-8-2,0 5,0 2,-2 0,-9 0,-3 0,-5-3,-2-4,0 5,-5-8,3 1,7-3,-7-7,-1 0,3-2,-12 12,10-13,-3 8,10 0,-22 9,-27 19,-30 1,-32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18508 16158,'9'0,"19"0,20-7,-6 0,8 0,2 7,0-2,2-3,1-2,-6-2,6 4,-1-2,-2 2,0 3,-2-5,-8 0,1-1,-1-1,1-3,-1-9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19699 16116,'33'0,"9"0,1 0,7 0,9 0,0-2,7-5,-2 2,7-7,-3 0,1 3,2-1,-3 3,-9 7,-2 0,0-9,7-3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21188 16286,'42'-7,"1"-2,4-1,8-2,8 0,8 5,0-4,10 1,11 3,14-2,5 4,-50-1,1 0,1 1,0 1,-2 1,0 1,1-3,-1 0,3 2,0-1,-1 1,-1-1,-1-1,-1 1,49 1,-13-6,-1 2,-5 0,-3 2,-21-7,15 0,-15-9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23166 9206,'52'0,"-14"0,5 0,-3 0,0 0,3 0,-1 0,1 0,-1 0,1 0,-1 0,3 2,3 3,1 2,-4 7,-5-6,5-4,2 6,-4-3,-8 0,1-7,-20 0,-1 0,-30 0,-8 0,-20 0,1 0,-1 0,-2 0,-4 2,-8 3,-5 2,-1-2,4 4,-3-2,-2 0,5 3,-2-8,9 5,-3-4,22-3,-2 0,32-5,13-7,32-9,20-3,9 1,19 1,9 1,14 0,1 0,2-1,-5 1,-5 0,12 0,-11-1,-1 3,-4 5,-17-2,-14 9,-5 2,-2 2,-3 3,-4 0,-31 0,-31 3,-26 4,-16-2,-5 9,-9 0,-8-2,-11 7,4-7,-2 2,0 0,0-7,-7 7,0 0,2 0,5 1,5-8,9 5,3-3,4-4,5-1,9 4,27-8,21 0,25-12,25-7,1-2,3-1,-2 1,5 2,-8 3,3 4,-3 0,-2 0,-9 5,-8-5,3 3,-17 2,-52 9,-32 5,-8 7,-17 5,6 0,-1-2,2-3,6 0,-3 7,7-2,7-2,7-3,12-7,10 7,9 0,17-2,23-5,16-4,11-6,1-4,3 5,5-5,4-5,10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21975 10694 7569,'-28'0'-200,"-1"0"1,3 0 0,3 0 0,6 0 432,10 0 1,16-2-1,25-3 1,3-4 0,8-1-146,0 1 0,7-1 0,0 6 1,3-3-1,1 2-271,-1 3 1,4 2 0,-7 0-1,0 0 183,0 0 0,7 0 0,-5 0 0</inkml:trace>
  <inkml:trace contextRef="#ctx0" brushRef="#br0">26761 8228 6804,'-21'-12'-281,"2"3"1,3 2 0,2 0 280,-3 2 0,-2-16 0,-2-3 0</inkml:trace>
  <inkml:trace contextRef="#ctx0" brushRef="#br0">26293 8079 7569,'-30'12'-88,"6"-2"1,-4-10-1,4-3 133,3-4 1,0 5 0,-1-5 0,1 2 180,0-2 0,7 4-100,-1-4 0,13 5 0,4 2 1,17 0-1,14 2-104,8 5 1,11 5-23,4 10 0,15-1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13232 11460,'-10'-33,"8"11,-7 13,9 47,9-29,12 36,15-38,-6-4,-1-18,-15 1,-9-21,-19 14,-15 9,-2 9,-4 10,2 15,-3 13,6-4,23 7,14-10,0-9,21-12,1-16,13-13,-18 1,-10-7,-28 13,-3 11,-18 18,4 10,3 18,13-9,30-5,18 6,21-1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15785 12799,'-36'-33,"1"5,18 14,12 4,34 10,4-2,17-5,-8-7,-6-15,-15 10,-14-9,-17 9,-11-9,-19 14,-14 6,-1 6,-4 4,9 6,1 3,23 11,21-3,31-5,5-14,11-14,-1-5,-20 7,0-5,-28 10,-10 0,-25 7,18 0,-4 0,16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14338 7888,'-43'-7,"1"0,4 7,10 12,14-5,30 12,20-8,6-4,15-7,-3 0,3-2,-7-5,-15 5,-4-17,-38 16,-15-4,-4 5,-4 9,23 0,23 0,38-7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18040 5528,'-19'-26,"-10"7,-11 7,-7 7,-3 3,19 2,17 7,28 0,1 0,15-7,-18 10,-5 11,-14 15,-2-10,-5 2,4-19,22 20,9-15,3 5,11 2,-9 0,5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5.png"/><Relationship Id="rId18" Type="http://schemas.openxmlformats.org/officeDocument/2006/relationships/customXml" Target="../ink/ink11.xml"/><Relationship Id="rId3" Type="http://schemas.openxmlformats.org/officeDocument/2006/relationships/image" Target="../media/image190.png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8.xml"/><Relationship Id="rId17" Type="http://schemas.openxmlformats.org/officeDocument/2006/relationships/image" Target="../media/image27.png"/><Relationship Id="rId2" Type="http://schemas.openxmlformats.org/officeDocument/2006/relationships/image" Target="../media/image20.emf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7.xml"/><Relationship Id="rId19" Type="http://schemas.openxmlformats.org/officeDocument/2006/relationships/image" Target="../media/image28.png"/><Relationship Id="rId4" Type="http://schemas.openxmlformats.org/officeDocument/2006/relationships/customXml" Target="../ink/ink4.xml"/><Relationship Id="rId9" Type="http://schemas.openxmlformats.org/officeDocument/2006/relationships/image" Target="../media/image23.png"/><Relationship Id="rId1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customXml" Target="../ink/ink13.xml"/><Relationship Id="rId18" Type="http://schemas.openxmlformats.org/officeDocument/2006/relationships/image" Target="../media/image35.png"/><Relationship Id="rId3" Type="http://schemas.openxmlformats.org/officeDocument/2006/relationships/image" Target="../media/image13.emf"/><Relationship Id="rId7" Type="http://schemas.openxmlformats.org/officeDocument/2006/relationships/image" Target="../media/image14.png"/><Relationship Id="rId12" Type="http://schemas.openxmlformats.org/officeDocument/2006/relationships/image" Target="../media/image32.emf"/><Relationship Id="rId17" Type="http://schemas.openxmlformats.org/officeDocument/2006/relationships/customXml" Target="../ink/ink15.xml"/><Relationship Id="rId2" Type="http://schemas.openxmlformats.org/officeDocument/2006/relationships/image" Target="../media/image8.emf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31.emf"/><Relationship Id="rId5" Type="http://schemas.openxmlformats.org/officeDocument/2006/relationships/image" Target="../media/image20.png"/><Relationship Id="rId15" Type="http://schemas.openxmlformats.org/officeDocument/2006/relationships/customXml" Target="../ink/ink14.xml"/><Relationship Id="rId10" Type="http://schemas.openxmlformats.org/officeDocument/2006/relationships/image" Target="../media/image30.emf"/><Relationship Id="rId19" Type="http://schemas.openxmlformats.org/officeDocument/2006/relationships/customXml" Target="../ink/ink16.xml"/><Relationship Id="rId4" Type="http://schemas.openxmlformats.org/officeDocument/2006/relationships/image" Target="../media/image14.emf"/><Relationship Id="rId9" Type="http://schemas.openxmlformats.org/officeDocument/2006/relationships/image" Target="../media/image17.emf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2.png"/><Relationship Id="rId3" Type="http://schemas.openxmlformats.org/officeDocument/2006/relationships/image" Target="../media/image250.png"/><Relationship Id="rId7" Type="http://schemas.openxmlformats.org/officeDocument/2006/relationships/image" Target="../media/image39.png"/><Relationship Id="rId12" Type="http://schemas.openxmlformats.org/officeDocument/2006/relationships/customXml" Target="../ink/ink21.xm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70.png"/><Relationship Id="rId7" Type="http://schemas.openxmlformats.org/officeDocument/2006/relationships/image" Target="../media/image4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46.png"/><Relationship Id="rId5" Type="http://schemas.openxmlformats.org/officeDocument/2006/relationships/image" Target="../media/image290.png"/><Relationship Id="rId10" Type="http://schemas.openxmlformats.org/officeDocument/2006/relationships/customXml" Target="../ink/ink24.xml"/><Relationship Id="rId4" Type="http://schemas.openxmlformats.org/officeDocument/2006/relationships/image" Target="../media/image43.emf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7.png"/><Relationship Id="rId18" Type="http://schemas.openxmlformats.org/officeDocument/2006/relationships/customXml" Target="../ink/ink28.xml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customXml" Target="../ink/ink25.xml"/><Relationship Id="rId17" Type="http://schemas.openxmlformats.org/officeDocument/2006/relationships/image" Target="../media/image59.png"/><Relationship Id="rId2" Type="http://schemas.openxmlformats.org/officeDocument/2006/relationships/image" Target="../media/image47.emf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58.png"/><Relationship Id="rId10" Type="http://schemas.openxmlformats.org/officeDocument/2006/relationships/image" Target="../media/image55.emf"/><Relationship Id="rId19" Type="http://schemas.openxmlformats.org/officeDocument/2006/relationships/image" Target="../media/image60.png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customXml" Target="../ink/ink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48.emf"/><Relationship Id="rId7" Type="http://schemas.openxmlformats.org/officeDocument/2006/relationships/image" Target="../media/image53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43.png"/><Relationship Id="rId5" Type="http://schemas.openxmlformats.org/officeDocument/2006/relationships/image" Target="../media/image50.emf"/><Relationship Id="rId10" Type="http://schemas.openxmlformats.org/officeDocument/2006/relationships/image" Target="../media/image63.emf"/><Relationship Id="rId4" Type="http://schemas.openxmlformats.org/officeDocument/2006/relationships/image" Target="../media/image49.emf"/><Relationship Id="rId9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21" Type="http://schemas.openxmlformats.org/officeDocument/2006/relationships/image" Target="../media/image79.png"/><Relationship Id="rId34" Type="http://schemas.openxmlformats.org/officeDocument/2006/relationships/customXml" Target="../ink/ink41.xml"/><Relationship Id="rId7" Type="http://schemas.openxmlformats.org/officeDocument/2006/relationships/image" Target="../media/image71.emf"/><Relationship Id="rId12" Type="http://schemas.openxmlformats.org/officeDocument/2006/relationships/customXml" Target="../ink/ink30.xm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33" Type="http://schemas.openxmlformats.org/officeDocument/2006/relationships/image" Target="../media/image85.png"/><Relationship Id="rId2" Type="http://schemas.openxmlformats.org/officeDocument/2006/relationships/image" Target="../media/image66.emf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74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87.png"/><Relationship Id="rId5" Type="http://schemas.openxmlformats.org/officeDocument/2006/relationships/image" Target="../media/image69.emf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10" Type="http://schemas.openxmlformats.org/officeDocument/2006/relationships/customXml" Target="../ink/ink29.xml"/><Relationship Id="rId19" Type="http://schemas.openxmlformats.org/officeDocument/2006/relationships/image" Target="../media/image78.png"/><Relationship Id="rId31" Type="http://schemas.openxmlformats.org/officeDocument/2006/relationships/image" Target="../media/image84.png"/><Relationship Id="rId4" Type="http://schemas.openxmlformats.org/officeDocument/2006/relationships/image" Target="../media/image68.emf"/><Relationship Id="rId9" Type="http://schemas.openxmlformats.org/officeDocument/2006/relationships/image" Target="../media/image73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82.png"/><Relationship Id="rId30" Type="http://schemas.openxmlformats.org/officeDocument/2006/relationships/customXml" Target="../ink/ink39.xml"/><Relationship Id="rId35" Type="http://schemas.openxmlformats.org/officeDocument/2006/relationships/image" Target="../media/image86.png"/><Relationship Id="rId8" Type="http://schemas.openxmlformats.org/officeDocument/2006/relationships/image" Target="../media/image72.emf"/><Relationship Id="rId3" Type="http://schemas.openxmlformats.org/officeDocument/2006/relationships/image" Target="../media/image6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43.xml"/><Relationship Id="rId3" Type="http://schemas.openxmlformats.org/officeDocument/2006/relationships/image" Target="../media/image67.emf"/><Relationship Id="rId7" Type="http://schemas.openxmlformats.org/officeDocument/2006/relationships/image" Target="../media/image50.emf"/><Relationship Id="rId12" Type="http://schemas.openxmlformats.org/officeDocument/2006/relationships/image" Target="../media/image73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11" Type="http://schemas.openxmlformats.org/officeDocument/2006/relationships/image" Target="../media/image63.emf"/><Relationship Id="rId5" Type="http://schemas.openxmlformats.org/officeDocument/2006/relationships/image" Target="../media/image69.emf"/><Relationship Id="rId10" Type="http://schemas.openxmlformats.org/officeDocument/2006/relationships/image" Target="../media/image62.emf"/><Relationship Id="rId4" Type="http://schemas.openxmlformats.org/officeDocument/2006/relationships/image" Target="../media/image68.emf"/><Relationship Id="rId9" Type="http://schemas.openxmlformats.org/officeDocument/2006/relationships/image" Target="../media/image61.emf"/><Relationship Id="rId1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45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67.emf"/><Relationship Id="rId21" Type="http://schemas.openxmlformats.org/officeDocument/2006/relationships/customXml" Target="../ink/ink49.xml"/><Relationship Id="rId7" Type="http://schemas.openxmlformats.org/officeDocument/2006/relationships/image" Target="../media/image89.emf"/><Relationship Id="rId12" Type="http://schemas.openxmlformats.org/officeDocument/2006/relationships/image" Target="../media/image91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2" Type="http://schemas.openxmlformats.org/officeDocument/2006/relationships/image" Target="../media/image66.emf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11" Type="http://schemas.openxmlformats.org/officeDocument/2006/relationships/customXml" Target="../ink/ink44.xml"/><Relationship Id="rId24" Type="http://schemas.openxmlformats.org/officeDocument/2006/relationships/image" Target="../media/image97.png"/><Relationship Id="rId32" Type="http://schemas.openxmlformats.org/officeDocument/2006/relationships/image" Target="../media/image101.png"/><Relationship Id="rId5" Type="http://schemas.openxmlformats.org/officeDocument/2006/relationships/image" Target="../media/image69.emf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99.png"/><Relationship Id="rId10" Type="http://schemas.openxmlformats.org/officeDocument/2006/relationships/image" Target="../media/image73.emf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68.emf"/><Relationship Id="rId9" Type="http://schemas.openxmlformats.org/officeDocument/2006/relationships/image" Target="../media/image90.emf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52.xml"/><Relationship Id="rId30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0.emf"/><Relationship Id="rId3" Type="http://schemas.openxmlformats.org/officeDocument/2006/relationships/image" Target="../media/image13.emf"/><Relationship Id="rId7" Type="http://schemas.openxmlformats.org/officeDocument/2006/relationships/image" Target="../media/image106.emf"/><Relationship Id="rId12" Type="http://schemas.openxmlformats.org/officeDocument/2006/relationships/image" Target="../media/image10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08.emf"/><Relationship Id="rId5" Type="http://schemas.openxmlformats.org/officeDocument/2006/relationships/image" Target="../media/image105.emf"/><Relationship Id="rId10" Type="http://schemas.openxmlformats.org/officeDocument/2006/relationships/image" Target="../media/image15.emf"/><Relationship Id="rId4" Type="http://schemas.openxmlformats.org/officeDocument/2006/relationships/image" Target="../media/image104.emf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12" Type="http://schemas.openxmlformats.org/officeDocument/2006/relationships/image" Target="../media/image1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customXml" Target="../ink/ink3.xml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4.emf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A9542-99E3-AF48-8F35-CE17BE0F7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B1A36-FF55-0141-AE1F-DA238712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73174"/>
            <a:ext cx="7718925" cy="4060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5387DBF-58B0-8F4A-B10C-2F5E73C8EC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76200"/>
                <a:ext cx="10972800" cy="1143000"/>
              </a:xfrm>
            </p:spPr>
            <p:txBody>
              <a:bodyPr/>
              <a:lstStyle/>
              <a:p>
                <a:r>
                  <a:rPr lang="en-US" b="1" dirty="0"/>
                  <a:t>SVP-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25387DBF-58B0-8F4A-B10C-2F5E73C8E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76200"/>
                <a:ext cx="10972800" cy="1143000"/>
              </a:xfrm>
              <a:blipFill>
                <a:blip r:embed="rId3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F420F7-3EE9-5240-A252-BEF7F3C80FE5}"/>
              </a:ext>
            </a:extLst>
          </p:cNvPr>
          <p:cNvSpPr txBox="1"/>
          <p:nvPr/>
        </p:nvSpPr>
        <p:spPr>
          <a:xfrm>
            <a:off x="2939143" y="6400800"/>
            <a:ext cx="713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from: http://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cpeikert</a:t>
            </a:r>
            <a:r>
              <a:rPr lang="en-US" dirty="0"/>
              <a:t>/pubs/slides-abit1.pdf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A5E498-490D-314A-B3E1-59FED0E50DD1}"/>
                  </a:ext>
                </a:extLst>
              </p14:cNvPr>
              <p14:cNvContentPartPr/>
              <p14:nvPr/>
            </p14:nvContentPartPr>
            <p14:xfrm>
              <a:off x="6134400" y="2058840"/>
              <a:ext cx="3300840" cy="1179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A5E498-490D-314A-B3E1-59FED0E50D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8560" y="1995480"/>
                <a:ext cx="3332160" cy="13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5258F7-4907-0547-9DB3-3EB8267284C4}"/>
                  </a:ext>
                </a:extLst>
              </p14:cNvPr>
              <p14:cNvContentPartPr/>
              <p14:nvPr/>
            </p14:nvContentPartPr>
            <p14:xfrm>
              <a:off x="6291000" y="2887200"/>
              <a:ext cx="1755000" cy="38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5258F7-4907-0547-9DB3-3EB8267284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5160" y="2823840"/>
                <a:ext cx="17863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69509-E2B4-F747-9CC9-AB6B3B6ABEFC}"/>
                  </a:ext>
                </a:extLst>
              </p14:cNvPr>
              <p14:cNvContentPartPr/>
              <p14:nvPr/>
            </p14:nvContentPartPr>
            <p14:xfrm>
              <a:off x="4730400" y="4102560"/>
              <a:ext cx="77760" cy="107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69509-E2B4-F747-9CC9-AB6B3B6ABE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4560" y="4039200"/>
                <a:ext cx="109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397259-8BF6-E749-8ABF-DF8EC2222ED1}"/>
                  </a:ext>
                </a:extLst>
              </p14:cNvPr>
              <p14:cNvContentPartPr/>
              <p14:nvPr/>
            </p14:nvContentPartPr>
            <p14:xfrm>
              <a:off x="5594760" y="4515840"/>
              <a:ext cx="133200" cy="9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397259-8BF6-E749-8ABF-DF8EC2222E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8920" y="4452480"/>
                <a:ext cx="164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6F3297-FD75-E940-9AD6-A890D3352D3D}"/>
                  </a:ext>
                </a:extLst>
              </p14:cNvPr>
              <p14:cNvContentPartPr/>
              <p14:nvPr/>
            </p14:nvContentPartPr>
            <p14:xfrm>
              <a:off x="5102280" y="2834640"/>
              <a:ext cx="136440" cy="2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6F3297-FD75-E940-9AD6-A890D3352D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86440" y="2771280"/>
                <a:ext cx="167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1D6F75-15F4-AF46-AA76-A4A2E3474BFD}"/>
                  </a:ext>
                </a:extLst>
              </p14:cNvPr>
              <p14:cNvContentPartPr/>
              <p14:nvPr/>
            </p14:nvContentPartPr>
            <p14:xfrm>
              <a:off x="6411600" y="1967040"/>
              <a:ext cx="83160" cy="100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1D6F75-15F4-AF46-AA76-A4A2E3474B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95760" y="1903680"/>
                <a:ext cx="114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95A9C1-3F08-E146-A30E-9AA61F0FC7B2}"/>
                  </a:ext>
                </a:extLst>
              </p14:cNvPr>
              <p14:cNvContentPartPr/>
              <p14:nvPr/>
            </p14:nvContentPartPr>
            <p14:xfrm>
              <a:off x="7278840" y="2403360"/>
              <a:ext cx="94680" cy="69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95A9C1-3F08-E146-A30E-9AA61F0FC7B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3000" y="2340000"/>
                <a:ext cx="126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8D272B-12B6-A242-B9D7-82DDE12D9020}"/>
                  </a:ext>
                </a:extLst>
              </p14:cNvPr>
              <p14:cNvContentPartPr/>
              <p14:nvPr/>
            </p14:nvContentPartPr>
            <p14:xfrm>
              <a:off x="6877080" y="3697920"/>
              <a:ext cx="92160" cy="121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8D272B-12B6-A242-B9D7-82DDE12D90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61240" y="3634560"/>
                <a:ext cx="1234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75C2458-0534-E149-B5A6-A515E2DC1EE1}"/>
                  </a:ext>
                </a:extLst>
              </p14:cNvPr>
              <p14:cNvContentPartPr/>
              <p14:nvPr/>
            </p14:nvContentPartPr>
            <p14:xfrm>
              <a:off x="6050160" y="3314880"/>
              <a:ext cx="873360" cy="428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75C2458-0534-E149-B5A6-A515E2DC1E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34320" y="3251520"/>
                <a:ext cx="904680" cy="5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10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A5952-9477-0046-99B5-1551CD4754C0}"/>
              </a:ext>
            </a:extLst>
          </p:cNvPr>
          <p:cNvSpPr txBox="1"/>
          <p:nvPr/>
        </p:nvSpPr>
        <p:spPr>
          <a:xfrm>
            <a:off x="751114" y="3200400"/>
            <a:ext cx="352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vector in a lattice: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00393-B1B5-1240-8E64-C28318DBD3B0}"/>
              </a:ext>
            </a:extLst>
          </p:cNvPr>
          <p:cNvSpPr txBox="1"/>
          <p:nvPr/>
        </p:nvSpPr>
        <p:spPr>
          <a:xfrm>
            <a:off x="762000" y="1447800"/>
            <a:ext cx="595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Lattices defined using basis </a:t>
            </a:r>
            <a:r>
              <a:rPr lang="en-US" sz="2400" b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, … , </a:t>
            </a:r>
            <a:r>
              <a:rPr lang="en-US" sz="2400" b="1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 each 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D89F6-F53E-0645-AD12-B3317CA4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85411"/>
            <a:ext cx="525183" cy="343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2BF4B-1917-1C46-B885-F2B0CF97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276600"/>
            <a:ext cx="23876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AB9849-23A3-BC47-94AF-49218BFF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2057400"/>
            <a:ext cx="67818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D8F4A6-02A9-9D42-ADF4-D9F5090ED2E0}"/>
                  </a:ext>
                </a:extLst>
              </p:cNvPr>
              <p:cNvSpPr txBox="1"/>
              <p:nvPr/>
            </p:nvSpPr>
            <p:spPr>
              <a:xfrm>
                <a:off x="762000" y="5119687"/>
                <a:ext cx="5575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Gap Shortest Vector Problem (</a:t>
                </a:r>
                <a:r>
                  <a:rPr lang="en-US" sz="2400" b="1" dirty="0" err="1"/>
                  <a:t>GapSVP</a:t>
                </a:r>
                <a:r>
                  <a:rPr lang="en-US" sz="2400" b="1" dirty="0"/>
                  <a:t>-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b="1" dirty="0"/>
                  <a:t> ):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D8F4A6-02A9-9D42-ADF4-D9F5090E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119687"/>
                <a:ext cx="5575950" cy="461665"/>
              </a:xfrm>
              <a:prstGeom prst="rect">
                <a:avLst/>
              </a:prstGeom>
              <a:blipFill>
                <a:blip r:embed="rId5"/>
                <a:stretch>
                  <a:fillRect l="-1822" t="-5405" r="-6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816BA4A-6541-3D44-A572-9F6E9C4A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01" y="5716587"/>
            <a:ext cx="2628900" cy="279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8C2A45-8EC1-AD4D-8C4B-666F2B0E8E6E}"/>
              </a:ext>
            </a:extLst>
          </p:cNvPr>
          <p:cNvSpPr txBox="1"/>
          <p:nvPr/>
        </p:nvSpPr>
        <p:spPr>
          <a:xfrm>
            <a:off x="825783" y="5862577"/>
            <a:ext cx="85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D91D49-BF63-074E-A250-2115F8E5D770}"/>
              </a:ext>
            </a:extLst>
          </p:cNvPr>
          <p:cNvSpPr txBox="1"/>
          <p:nvPr/>
        </p:nvSpPr>
        <p:spPr>
          <a:xfrm>
            <a:off x="5569918" y="5720634"/>
            <a:ext cx="15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Determine if: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774109-C174-B448-9393-28612ACA3445}"/>
              </a:ext>
            </a:extLst>
          </p:cNvPr>
          <p:cNvSpPr txBox="1"/>
          <p:nvPr/>
        </p:nvSpPr>
        <p:spPr>
          <a:xfrm>
            <a:off x="8071556" y="5881687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84D696-4594-294F-BFA2-82FE512D517E}"/>
                  </a:ext>
                </a:extLst>
              </p:cNvPr>
              <p:cNvSpPr txBox="1"/>
              <p:nvPr/>
            </p:nvSpPr>
            <p:spPr>
              <a:xfrm>
                <a:off x="762000" y="3962400"/>
                <a:ext cx="4481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Shortest Vector Problem (SVP-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b="1" dirty="0"/>
                  <a:t> ):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84D696-4594-294F-BFA2-82FE512D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962400"/>
                <a:ext cx="4481099" cy="461665"/>
              </a:xfrm>
              <a:prstGeom prst="rect">
                <a:avLst/>
              </a:prstGeom>
              <a:blipFill>
                <a:blip r:embed="rId7"/>
                <a:stretch>
                  <a:fillRect l="-2266" t="-8333" r="-11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12C1DBED-06F1-9846-851F-13DC5BBB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01" y="4659778"/>
            <a:ext cx="2628900" cy="279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6D42DD-4ED9-BC46-9358-1F23E03028B0}"/>
              </a:ext>
            </a:extLst>
          </p:cNvPr>
          <p:cNvSpPr txBox="1"/>
          <p:nvPr/>
        </p:nvSpPr>
        <p:spPr>
          <a:xfrm>
            <a:off x="825783" y="4572000"/>
            <a:ext cx="85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F3DDE-0F06-4F43-B9E5-664B085195CD}"/>
              </a:ext>
            </a:extLst>
          </p:cNvPr>
          <p:cNvSpPr txBox="1"/>
          <p:nvPr/>
        </p:nvSpPr>
        <p:spPr>
          <a:xfrm>
            <a:off x="5486400" y="4599423"/>
            <a:ext cx="2511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      such that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A134F-A972-3A48-88BD-F6AEC1E71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00" y="4735978"/>
            <a:ext cx="165100" cy="12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9CEAE-FAF9-984C-8910-E1F1F76BAF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00" y="4659778"/>
            <a:ext cx="2260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844EC-EF97-384D-A55F-7DADED616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0" y="6184900"/>
            <a:ext cx="685800" cy="21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661D9-4F7D-B945-899D-A7D7FE1286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5599112"/>
            <a:ext cx="16510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F00B16-8D27-C449-BEDB-9E0F395EE2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8016" y="6350000"/>
            <a:ext cx="2006600" cy="27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066F34-B140-7249-94F2-33A9F93720C7}"/>
                  </a:ext>
                </a:extLst>
              </p14:cNvPr>
              <p14:cNvContentPartPr/>
              <p14:nvPr/>
            </p14:nvContentPartPr>
            <p14:xfrm>
              <a:off x="3756960" y="6238800"/>
              <a:ext cx="215640" cy="175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066F34-B140-7249-94F2-33A9F93720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1120" y="6175440"/>
                <a:ext cx="2469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24EF0E-D6C8-7A4E-94A1-BF5B145E258C}"/>
                  </a:ext>
                </a:extLst>
              </p14:cNvPr>
              <p14:cNvContentPartPr/>
              <p14:nvPr/>
            </p14:nvContentPartPr>
            <p14:xfrm>
              <a:off x="7466760" y="5656320"/>
              <a:ext cx="1062360" cy="99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24EF0E-D6C8-7A4E-94A1-BF5B145E25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0920" y="5592960"/>
                <a:ext cx="1093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24A279-0CCD-FA44-B85D-C1AB3EF59A15}"/>
                  </a:ext>
                </a:extLst>
              </p14:cNvPr>
              <p14:cNvContentPartPr/>
              <p14:nvPr/>
            </p14:nvContentPartPr>
            <p14:xfrm>
              <a:off x="7489800" y="6467760"/>
              <a:ext cx="1083600" cy="76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24A279-0CCD-FA44-B85D-C1AB3EF59A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73960" y="6404400"/>
                <a:ext cx="1114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2B9E87-AEC3-1A4E-A63F-BA318DFE9BF1}"/>
                  </a:ext>
                </a:extLst>
              </p14:cNvPr>
              <p14:cNvContentPartPr/>
              <p14:nvPr/>
            </p14:nvContentPartPr>
            <p14:xfrm>
              <a:off x="8953560" y="6452280"/>
              <a:ext cx="617040" cy="107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2B9E87-AEC3-1A4E-A63F-BA318DFE9BF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37720" y="6388920"/>
                <a:ext cx="64836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27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FD9B1-91C4-764B-BACF-AD8FB73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C8D7D-7A18-9D4B-AEE9-31E6668A8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4389"/>
            <a:ext cx="9119027" cy="4801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148CC8B-A9F3-824D-9B02-08FFE84850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76200"/>
                <a:ext cx="10972800" cy="1143000"/>
              </a:xfrm>
            </p:spPr>
            <p:txBody>
              <a:bodyPr/>
              <a:lstStyle/>
              <a:p>
                <a:r>
                  <a:rPr lang="en-US" b="1" dirty="0" err="1"/>
                  <a:t>GapSVP</a:t>
                </a:r>
                <a:r>
                  <a:rPr lang="en-US" b="1" dirty="0"/>
                  <a:t>-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148CC8B-A9F3-824D-9B02-08FFE84850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76200"/>
                <a:ext cx="10972800" cy="1143000"/>
              </a:xfrm>
              <a:blipFill>
                <a:blip r:embed="rId3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7967D8-DFB6-7342-B75B-C46EFEE05009}"/>
              </a:ext>
            </a:extLst>
          </p:cNvPr>
          <p:cNvSpPr txBox="1"/>
          <p:nvPr/>
        </p:nvSpPr>
        <p:spPr>
          <a:xfrm>
            <a:off x="2939143" y="6400800"/>
            <a:ext cx="713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from: http://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cpeikert</a:t>
            </a:r>
            <a:r>
              <a:rPr lang="en-US" dirty="0"/>
              <a:t>/pubs/slides-abit1.pdf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C67B05-3C6B-8C48-B2FF-C9FDE9B09B9B}"/>
                  </a:ext>
                </a:extLst>
              </p14:cNvPr>
              <p14:cNvContentPartPr/>
              <p14:nvPr/>
            </p14:nvContentPartPr>
            <p14:xfrm>
              <a:off x="6073200" y="2345400"/>
              <a:ext cx="1815120" cy="113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C67B05-3C6B-8C48-B2FF-C9FDE9B09B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7360" y="2282040"/>
                <a:ext cx="1846440" cy="12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7B27E1-BBA5-3748-BA21-B8C27C7C8C38}"/>
                  </a:ext>
                </a:extLst>
              </p14:cNvPr>
              <p14:cNvContentPartPr/>
              <p14:nvPr/>
            </p14:nvContentPartPr>
            <p14:xfrm>
              <a:off x="5947920" y="1898280"/>
              <a:ext cx="4069440" cy="176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7B27E1-BBA5-3748-BA21-B8C27C7C8C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2080" y="1834920"/>
                <a:ext cx="4100760" cy="18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8D9E61-0B54-4A4B-8269-297C0ACC8C9D}"/>
                  </a:ext>
                </a:extLst>
              </p14:cNvPr>
              <p14:cNvContentPartPr/>
              <p14:nvPr/>
            </p14:nvContentPartPr>
            <p14:xfrm>
              <a:off x="5176080" y="3545640"/>
              <a:ext cx="851400" cy="212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8D9E61-0B54-4A4B-8269-297C0ACC8C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0240" y="3482280"/>
                <a:ext cx="8827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4F1B3F-EFAF-F142-B140-866B3251945A}"/>
                  </a:ext>
                </a:extLst>
              </p14:cNvPr>
              <p14:cNvContentPartPr/>
              <p14:nvPr/>
            </p14:nvContentPartPr>
            <p14:xfrm>
              <a:off x="5252040" y="2931480"/>
              <a:ext cx="1337040" cy="144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4F1B3F-EFAF-F142-B140-866B325194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6200" y="2868120"/>
                <a:ext cx="1368360" cy="15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CA2A19-FAE2-B24D-BDC2-2A627424D888}"/>
                  </a:ext>
                </a:extLst>
              </p14:cNvPr>
              <p14:cNvContentPartPr/>
              <p14:nvPr/>
            </p14:nvContentPartPr>
            <p14:xfrm>
              <a:off x="8018280" y="2656080"/>
              <a:ext cx="2644200" cy="2685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CA2A19-FAE2-B24D-BDC2-2A627424D8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2440" y="2592720"/>
                <a:ext cx="2675520" cy="28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80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known about these problems?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AD3EB0-E0D4-A342-A87F-1982E6452F37}"/>
                  </a:ext>
                </a:extLst>
              </p:cNvPr>
              <p:cNvSpPr txBox="1"/>
              <p:nvPr/>
            </p:nvSpPr>
            <p:spPr>
              <a:xfrm>
                <a:off x="4003817" y="1219200"/>
                <a:ext cx="10724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SVP-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AD3EB0-E0D4-A342-A87F-1982E6452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17" y="1219200"/>
                <a:ext cx="1072409" cy="523220"/>
              </a:xfrm>
              <a:prstGeom prst="rect">
                <a:avLst/>
              </a:prstGeom>
              <a:blipFill>
                <a:blip r:embed="rId2"/>
                <a:stretch>
                  <a:fillRect l="-10465" t="-14634" r="-1163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5C1E12-E26E-8C4D-8E98-CFC9E4CE8A57}"/>
                  </a:ext>
                </a:extLst>
              </p:cNvPr>
              <p:cNvSpPr/>
              <p:nvPr/>
            </p:nvSpPr>
            <p:spPr>
              <a:xfrm>
                <a:off x="6557667" y="1219200"/>
                <a:ext cx="1671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GapSVP-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5C1E12-E26E-8C4D-8E98-CFC9E4CE8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667" y="1219200"/>
                <a:ext cx="1671933" cy="523220"/>
              </a:xfrm>
              <a:prstGeom prst="rect">
                <a:avLst/>
              </a:prstGeom>
              <a:blipFill>
                <a:blip r:embed="rId3"/>
                <a:stretch>
                  <a:fillRect l="-7576" t="-14634" r="-758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8A001DD-76B1-534E-9409-E076284FB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05000"/>
            <a:ext cx="8839200" cy="1697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195CC-96BD-0F40-B6E1-A24BE51EF68F}"/>
              </a:ext>
            </a:extLst>
          </p:cNvPr>
          <p:cNvSpPr txBox="1"/>
          <p:nvPr/>
        </p:nvSpPr>
        <p:spPr>
          <a:xfrm>
            <a:off x="4902518" y="3733800"/>
            <a:ext cx="713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from: http://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cpeikert</a:t>
            </a:r>
            <a:r>
              <a:rPr lang="en-US" dirty="0"/>
              <a:t>/pubs/slides-abit1.pdf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4ABB-0473-A344-B0E9-B34029E83037}"/>
                  </a:ext>
                </a:extLst>
              </p:cNvPr>
              <p:cNvSpPr txBox="1"/>
              <p:nvPr/>
            </p:nvSpPr>
            <p:spPr>
              <a:xfrm>
                <a:off x="609600" y="4754940"/>
                <a:ext cx="638880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Best algorithms known for </a:t>
                </a:r>
                <a:r>
                  <a:rPr lang="en-US" sz="2400" b="1" dirty="0"/>
                  <a:t>SVP-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exponential: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/>
                  <a:t> = poly(n)  requires time 2</a:t>
                </a:r>
                <a:r>
                  <a:rPr lang="en-US" sz="2400" baseline="30000" dirty="0"/>
                  <a:t>n	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dirty="0"/>
                  <a:t> = 2</a:t>
                </a:r>
                <a:r>
                  <a:rPr lang="en-US" sz="2400" baseline="30000" dirty="0"/>
                  <a:t>k</a:t>
                </a:r>
                <a:r>
                  <a:rPr lang="en-US" sz="2400" dirty="0"/>
                  <a:t>  requires time 2</a:t>
                </a:r>
                <a:r>
                  <a:rPr lang="en-US" sz="2400" baseline="30000" dirty="0"/>
                  <a:t>n/k</a:t>
                </a:r>
              </a:p>
              <a:p>
                <a:r>
                  <a:rPr lang="en-US" sz="2400" dirty="0"/>
                  <a:t>True also for quantum algorithms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284ABB-0473-A344-B0E9-B34029E83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754940"/>
                <a:ext cx="6388800" cy="1569660"/>
              </a:xfrm>
              <a:prstGeom prst="rect">
                <a:avLst/>
              </a:prstGeom>
              <a:blipFill>
                <a:blip r:embed="rId5"/>
                <a:stretch>
                  <a:fillRect l="-1590" t="-1600" r="-398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8054655-1C6E-C248-93D3-D58FC3CC7276}"/>
              </a:ext>
            </a:extLst>
          </p:cNvPr>
          <p:cNvSpPr txBox="1"/>
          <p:nvPr/>
        </p:nvSpPr>
        <p:spPr>
          <a:xfrm>
            <a:off x="7403400" y="4786691"/>
            <a:ext cx="478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Don’t build cryptosystems directly from SVP problems</a:t>
            </a:r>
          </a:p>
          <a:p>
            <a:r>
              <a:rPr lang="en-US" sz="2400" dirty="0"/>
              <a:t>Instead:</a:t>
            </a:r>
          </a:p>
          <a:p>
            <a:r>
              <a:rPr lang="en-US" sz="2400" dirty="0"/>
              <a:t>Assumptions reducible to (Gap)SVP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791916-A332-854E-87CA-6329CEBED0A5}"/>
                  </a:ext>
                </a:extLst>
              </p14:cNvPr>
              <p14:cNvContentPartPr/>
              <p14:nvPr/>
            </p14:nvContentPartPr>
            <p14:xfrm>
              <a:off x="5781960" y="1469520"/>
              <a:ext cx="38880" cy="3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791916-A332-854E-87CA-6329CEBED0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6120" y="1406160"/>
                <a:ext cx="70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94682-E0FE-D045-AA18-96F234BEDE8F}"/>
                  </a:ext>
                </a:extLst>
              </p14:cNvPr>
              <p14:cNvContentPartPr/>
              <p14:nvPr/>
            </p14:nvContentPartPr>
            <p14:xfrm>
              <a:off x="5704560" y="1388880"/>
              <a:ext cx="243000" cy="57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94682-E0FE-D045-AA18-96F234BEDE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8720" y="1325520"/>
                <a:ext cx="274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B89A6C-FAC6-334E-92BE-F313F2A19677}"/>
                  </a:ext>
                </a:extLst>
              </p14:cNvPr>
              <p14:cNvContentPartPr/>
              <p14:nvPr/>
            </p14:nvContentPartPr>
            <p14:xfrm>
              <a:off x="4617000" y="1339560"/>
              <a:ext cx="1509840" cy="4271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B89A6C-FAC6-334E-92BE-F313F2A196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07640" y="1330200"/>
                <a:ext cx="1528560" cy="42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known about these problems?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A001DD-76B1-534E-9409-E076284F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05000"/>
            <a:ext cx="8839200" cy="16975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B195CC-96BD-0F40-B6E1-A24BE51EF68F}"/>
              </a:ext>
            </a:extLst>
          </p:cNvPr>
          <p:cNvSpPr txBox="1"/>
          <p:nvPr/>
        </p:nvSpPr>
        <p:spPr>
          <a:xfrm>
            <a:off x="4902518" y="3733800"/>
            <a:ext cx="713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 from: http://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cpeikert</a:t>
            </a:r>
            <a:r>
              <a:rPr lang="en-US" dirty="0"/>
              <a:t>/pubs/slides-abit1.pdf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FA839-0E49-E546-A729-4065AB7D508F}"/>
              </a:ext>
            </a:extLst>
          </p:cNvPr>
          <p:cNvSpPr txBox="1"/>
          <p:nvPr/>
        </p:nvSpPr>
        <p:spPr>
          <a:xfrm>
            <a:off x="963386" y="4686300"/>
            <a:ext cx="25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Ajtai</a:t>
            </a:r>
            <a:r>
              <a:rPr lang="en-US" dirty="0"/>
              <a:t> 96]: solving SVP 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DBFE8A-09D9-684F-ABF3-A6C64F11A36D}"/>
                  </a:ext>
                </a:extLst>
              </p:cNvPr>
              <p:cNvSpPr txBox="1"/>
              <p:nvPr/>
            </p:nvSpPr>
            <p:spPr>
              <a:xfrm>
                <a:off x="4003817" y="1219200"/>
                <a:ext cx="10724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SVP-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DBFE8A-09D9-684F-ABF3-A6C64F11A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17" y="1219200"/>
                <a:ext cx="1072409" cy="523220"/>
              </a:xfrm>
              <a:prstGeom prst="rect">
                <a:avLst/>
              </a:prstGeom>
              <a:blipFill>
                <a:blip r:embed="rId3"/>
                <a:stretch>
                  <a:fillRect l="-10465" t="-14634" r="-1163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26270E-B5BD-DC47-86AE-3892EBF11D3C}"/>
                  </a:ext>
                </a:extLst>
              </p:cNvPr>
              <p:cNvSpPr/>
              <p:nvPr/>
            </p:nvSpPr>
            <p:spPr>
              <a:xfrm>
                <a:off x="6557667" y="1219200"/>
                <a:ext cx="16719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GapSVP-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26270E-B5BD-DC47-86AE-3892EBF11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667" y="1219200"/>
                <a:ext cx="1671933" cy="523220"/>
              </a:xfrm>
              <a:prstGeom prst="rect">
                <a:avLst/>
              </a:prstGeom>
              <a:blipFill>
                <a:blip r:embed="rId4"/>
                <a:stretch>
                  <a:fillRect l="-7576" t="-14634" r="-758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12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1943C-91F7-304C-8793-474180C20BD6}"/>
              </a:ext>
            </a:extLst>
          </p:cNvPr>
          <p:cNvSpPr txBox="1"/>
          <p:nvPr/>
        </p:nvSpPr>
        <p:spPr>
          <a:xfrm>
            <a:off x="1342948" y="1371600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E2E7B-4CFD-5C4E-AEFD-2CE0191B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774700" cy="31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FDB43-9CB5-184C-8787-CB2E5707B519}"/>
              </a:ext>
            </a:extLst>
          </p:cNvPr>
          <p:cNvSpPr txBox="1"/>
          <p:nvPr/>
        </p:nvSpPr>
        <p:spPr>
          <a:xfrm>
            <a:off x="3581400" y="1371600"/>
            <a:ext cx="225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secret vector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CC96A-75CE-9445-BD7E-27B9E97AE0A2}"/>
              </a:ext>
            </a:extLst>
          </p:cNvPr>
          <p:cNvSpPr txBox="1"/>
          <p:nvPr/>
        </p:nvSpPr>
        <p:spPr>
          <a:xfrm>
            <a:off x="1342948" y="1905000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4CE-99CF-684E-8C33-64067359F93E}"/>
              </a:ext>
            </a:extLst>
          </p:cNvPr>
          <p:cNvSpPr txBox="1"/>
          <p:nvPr/>
        </p:nvSpPr>
        <p:spPr>
          <a:xfrm>
            <a:off x="3608961" y="1905000"/>
            <a:ext cx="316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random m x 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DBF34-7AF8-D441-BF24-0936647C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0732"/>
            <a:ext cx="1409700" cy="33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D67AF-7200-3546-91C6-ADDD6216EDDF}"/>
              </a:ext>
            </a:extLst>
          </p:cNvPr>
          <p:cNvSpPr txBox="1"/>
          <p:nvPr/>
        </p:nvSpPr>
        <p:spPr>
          <a:xfrm>
            <a:off x="8026262" y="1600200"/>
            <a:ext cx="2870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values integers mod q!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EE0DE-5435-744C-831F-784891F2327B}"/>
              </a:ext>
            </a:extLst>
          </p:cNvPr>
          <p:cNvSpPr txBox="1"/>
          <p:nvPr/>
        </p:nvSpPr>
        <p:spPr>
          <a:xfrm>
            <a:off x="1347484" y="2510135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3634-9717-BD44-86B5-6F29FF3E72B9}"/>
              </a:ext>
            </a:extLst>
          </p:cNvPr>
          <p:cNvSpPr txBox="1"/>
          <p:nvPr/>
        </p:nvSpPr>
        <p:spPr>
          <a:xfrm>
            <a:off x="3613497" y="2510135"/>
            <a:ext cx="234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“noise” vector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59E2FA-F7DB-6A49-8EF9-23C34179D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614959"/>
            <a:ext cx="1003300" cy="266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0ED74-95BB-AD49-91C1-E7587AAC0B7B}"/>
              </a:ext>
            </a:extLst>
          </p:cNvPr>
          <p:cNvSpPr txBox="1"/>
          <p:nvPr/>
        </p:nvSpPr>
        <p:spPr>
          <a:xfrm>
            <a:off x="2752558" y="3124200"/>
            <a:ext cx="112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77BAB6-A70F-8D4B-A61C-D2DC8B6F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234281"/>
            <a:ext cx="1397000" cy="27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2E9EF0-1F47-8F4E-9931-D83D3D1338DB}"/>
              </a:ext>
            </a:extLst>
          </p:cNvPr>
          <p:cNvSpPr txBox="1"/>
          <p:nvPr/>
        </p:nvSpPr>
        <p:spPr>
          <a:xfrm>
            <a:off x="6220500" y="3124200"/>
            <a:ext cx="15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Compute: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ACFB2-3D93-0E4E-A86F-EAE52782B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3304131"/>
            <a:ext cx="114300" cy="1397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79AA87-5653-5B48-AAF3-F6458D9D3EEC}"/>
              </a:ext>
            </a:extLst>
          </p:cNvPr>
          <p:cNvSpPr txBox="1"/>
          <p:nvPr/>
        </p:nvSpPr>
        <p:spPr>
          <a:xfrm>
            <a:off x="759792" y="3810000"/>
            <a:ext cx="6412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of m linear equations with </a:t>
            </a:r>
            <a:r>
              <a:rPr lang="en-US" sz="2400" dirty="0" err="1"/>
              <a:t>n+m</a:t>
            </a:r>
            <a:r>
              <a:rPr lang="en-US" sz="2400" dirty="0"/>
              <a:t> unknowns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5556BE-9D5F-664B-9AB0-7D03D97C6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050" y="4577443"/>
            <a:ext cx="469900" cy="1841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02D06E-BD78-344B-A3A1-9C6C05FA3D30}"/>
              </a:ext>
            </a:extLst>
          </p:cNvPr>
          <p:cNvSpPr txBox="1"/>
          <p:nvPr/>
        </p:nvSpPr>
        <p:spPr>
          <a:xfrm>
            <a:off x="5033918" y="53456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F4E16-C011-7845-831A-372A1FA4A35F}"/>
              </a:ext>
            </a:extLst>
          </p:cNvPr>
          <p:cNvSpPr txBox="1"/>
          <p:nvPr/>
        </p:nvSpPr>
        <p:spPr>
          <a:xfrm>
            <a:off x="8915400" y="2286000"/>
            <a:ext cx="205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taken from “bounded” distribution </a:t>
            </a:r>
          </a:p>
          <a:p>
            <a:r>
              <a:rPr lang="en-US" dirty="0"/>
              <a:t>(</a:t>
            </a:r>
            <a:r>
              <a:rPr lang="en-US" dirty="0" err="1"/>
              <a:t>w.h.p</a:t>
            </a:r>
            <a:r>
              <a:rPr lang="en-US" dirty="0"/>
              <a:t>. very small!)</a:t>
            </a:r>
          </a:p>
          <a:p>
            <a:r>
              <a:rPr lang="en-US" dirty="0"/>
              <a:t>Discrete Gaussian:</a:t>
            </a:r>
          </a:p>
        </p:txBody>
      </p:sp>
      <p:pic>
        <p:nvPicPr>
          <p:cNvPr id="6146" name="Picture 2" descr="Image result for discrete gaussian">
            <a:extLst>
              <a:ext uri="{FF2B5EF4-FFF2-40B4-BE49-F238E27FC236}">
                <a16:creationId xmlns:a16="http://schemas.microsoft.com/office/drawing/2014/main" id="{CCB071B3-7CA6-594C-ACCC-4716F1F4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50" y="3810000"/>
            <a:ext cx="3285450" cy="21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11846F-B89F-DC47-A587-9369F9E10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4567984"/>
            <a:ext cx="2755900" cy="184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D07E3-EA32-4040-A911-7FF2C9C1D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0439" y="4567984"/>
            <a:ext cx="558800" cy="18415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3FABE78F-C6B2-2E48-B223-686F899F408F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Learning with errors (LWE)</a:t>
            </a:r>
            <a:endParaRPr lang="en-US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8146C8-581F-614B-91BF-31189020F9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2311" y="4577443"/>
            <a:ext cx="584200" cy="1841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CFE5A8-9B4F-994E-9FE0-7B7580F3D157}"/>
              </a:ext>
            </a:extLst>
          </p:cNvPr>
          <p:cNvSpPr txBox="1"/>
          <p:nvPr/>
        </p:nvSpPr>
        <p:spPr>
          <a:xfrm>
            <a:off x="6477000" y="53456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EBBF41-CF4E-4E44-AFC4-386EA1CF0BF9}"/>
                  </a:ext>
                </a:extLst>
              </p14:cNvPr>
              <p14:cNvContentPartPr/>
              <p14:nvPr/>
            </p14:nvContentPartPr>
            <p14:xfrm>
              <a:off x="4281840" y="6499800"/>
              <a:ext cx="564480" cy="140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EBBF41-CF4E-4E44-AFC4-386EA1CF0B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66000" y="6436440"/>
                <a:ext cx="5958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583A43-44F8-5242-98FA-C40141D5DD21}"/>
                  </a:ext>
                </a:extLst>
              </p14:cNvPr>
              <p14:cNvContentPartPr/>
              <p14:nvPr/>
            </p14:nvContentPartPr>
            <p14:xfrm>
              <a:off x="5697720" y="6385320"/>
              <a:ext cx="567000" cy="25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583A43-44F8-5242-98FA-C40141D5DD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81880" y="6321960"/>
                <a:ext cx="5983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489FC2-B7F6-1C40-83AF-2E3C5E35B324}"/>
                  </a:ext>
                </a:extLst>
              </p14:cNvPr>
              <p14:cNvContentPartPr/>
              <p14:nvPr/>
            </p14:nvContentPartPr>
            <p14:xfrm>
              <a:off x="2377440" y="2755440"/>
              <a:ext cx="630000" cy="161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489FC2-B7F6-1C40-83AF-2E3C5E35B3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1600" y="2692080"/>
                <a:ext cx="6613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B0A543-45FA-454C-B3F5-954945AD55DE}"/>
                  </a:ext>
                </a:extLst>
              </p14:cNvPr>
              <p14:cNvContentPartPr/>
              <p14:nvPr/>
            </p14:nvContentPartPr>
            <p14:xfrm>
              <a:off x="4381560" y="3421440"/>
              <a:ext cx="414720" cy="176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B0A543-45FA-454C-B3F5-954945AD55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5720" y="3358080"/>
                <a:ext cx="44604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23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/>
      <p:bldP spid="33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9AA87-5653-5B48-AAF3-F6458D9D3EEC}"/>
              </a:ext>
            </a:extLst>
          </p:cNvPr>
          <p:cNvSpPr txBox="1"/>
          <p:nvPr/>
        </p:nvSpPr>
        <p:spPr>
          <a:xfrm>
            <a:off x="759792" y="1219200"/>
            <a:ext cx="6412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of m linear equations with </a:t>
            </a:r>
            <a:r>
              <a:rPr lang="en-US" sz="2400" dirty="0" err="1"/>
              <a:t>n+m</a:t>
            </a:r>
            <a:r>
              <a:rPr lang="en-US" sz="2400" dirty="0"/>
              <a:t> unknowns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5556BE-9D5F-664B-9AB0-7D03D97C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986643"/>
            <a:ext cx="469900" cy="18415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02D06E-BD78-344B-A3A1-9C6C05FA3D30}"/>
              </a:ext>
            </a:extLst>
          </p:cNvPr>
          <p:cNvSpPr txBox="1"/>
          <p:nvPr/>
        </p:nvSpPr>
        <p:spPr>
          <a:xfrm>
            <a:off x="6763279" y="2667000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</a:p>
        </p:txBody>
      </p:sp>
      <p:pic>
        <p:nvPicPr>
          <p:cNvPr id="6146" name="Picture 2" descr="Image result for discrete gaussian">
            <a:extLst>
              <a:ext uri="{FF2B5EF4-FFF2-40B4-BE49-F238E27FC236}">
                <a16:creationId xmlns:a16="http://schemas.microsoft.com/office/drawing/2014/main" id="{CCB071B3-7CA6-594C-ACCC-4716F1F4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69" y="1286550"/>
            <a:ext cx="3285450" cy="21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11846F-B89F-DC47-A587-9369F9E1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1977184"/>
            <a:ext cx="2755900" cy="1841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1D07E3-EA32-4040-A911-7FF2C9C1D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00" y="1977184"/>
            <a:ext cx="558800" cy="18415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3FABE78F-C6B2-2E48-B223-686F899F408F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Learning with errors (LWE)</a:t>
            </a:r>
            <a:endParaRPr lang="en-US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8146C8-581F-614B-91BF-31189020F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911" y="1986643"/>
            <a:ext cx="584200" cy="1841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CFE5A8-9B4F-994E-9FE0-7B7580F3D157}"/>
              </a:ext>
            </a:extLst>
          </p:cNvPr>
          <p:cNvSpPr txBox="1"/>
          <p:nvPr/>
        </p:nvSpPr>
        <p:spPr>
          <a:xfrm>
            <a:off x="5181600" y="27548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8C953-345A-3C4D-BB71-689E2851F3C0}"/>
              </a:ext>
            </a:extLst>
          </p:cNvPr>
          <p:cNvSpPr txBox="1"/>
          <p:nvPr/>
        </p:nvSpPr>
        <p:spPr>
          <a:xfrm>
            <a:off x="1278712" y="4425043"/>
            <a:ext cx="92368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/>
              <a:t>If errors are uniform over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baseline="-25000" dirty="0"/>
              <a:t> </a:t>
            </a:r>
            <a:r>
              <a:rPr lang="en-US" sz="2400" dirty="0"/>
              <a:t> then finding </a:t>
            </a:r>
            <a:r>
              <a:rPr lang="en-US" sz="2400" b="1" dirty="0"/>
              <a:t>s </a:t>
            </a:r>
            <a:r>
              <a:rPr lang="en-US" sz="2400" dirty="0"/>
              <a:t>impossible</a:t>
            </a:r>
          </a:p>
          <a:p>
            <a:pPr marL="457200" indent="-457200">
              <a:buAutoNum type="arabicParenR"/>
            </a:pPr>
            <a:r>
              <a:rPr lang="en-US" sz="2400" dirty="0"/>
              <a:t>If error removed, sequence of m equations in n unknowns.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When m &gt;= n, solvable via Gaussian elimination</a:t>
            </a:r>
          </a:p>
          <a:p>
            <a:pPr marL="457200" indent="-457200">
              <a:buAutoNum type="arabicParenR"/>
            </a:pPr>
            <a:r>
              <a:rPr lang="en-US" sz="2400" dirty="0"/>
              <a:t>Adding a bit of noise messes up Gaussian elimination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Error “adds up” when doing linear combinations of the equations</a:t>
            </a:r>
          </a:p>
        </p:txBody>
      </p:sp>
    </p:spTree>
    <p:extLst>
      <p:ext uri="{BB962C8B-B14F-4D97-AF65-F5344CB8AC3E}">
        <p14:creationId xmlns:p14="http://schemas.microsoft.com/office/powerpoint/2010/main" val="219013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7D5-FBC3-0043-AD0F-E70F1504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Learning with errors (LWE)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1943C-91F7-304C-8793-474180C20BD6}"/>
              </a:ext>
            </a:extLst>
          </p:cNvPr>
          <p:cNvSpPr txBox="1"/>
          <p:nvPr/>
        </p:nvSpPr>
        <p:spPr>
          <a:xfrm>
            <a:off x="1342948" y="1371600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E2E7B-4CFD-5C4E-AEFD-2CE0191B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774700" cy="31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FDB43-9CB5-184C-8787-CB2E5707B519}"/>
              </a:ext>
            </a:extLst>
          </p:cNvPr>
          <p:cNvSpPr txBox="1"/>
          <p:nvPr/>
        </p:nvSpPr>
        <p:spPr>
          <a:xfrm>
            <a:off x="3581400" y="1371600"/>
            <a:ext cx="225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secret vector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CC96A-75CE-9445-BD7E-27B9E97AE0A2}"/>
              </a:ext>
            </a:extLst>
          </p:cNvPr>
          <p:cNvSpPr txBox="1"/>
          <p:nvPr/>
        </p:nvSpPr>
        <p:spPr>
          <a:xfrm>
            <a:off x="1342948" y="1905000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6D4CE-99CF-684E-8C33-64067359F93E}"/>
              </a:ext>
            </a:extLst>
          </p:cNvPr>
          <p:cNvSpPr txBox="1"/>
          <p:nvPr/>
        </p:nvSpPr>
        <p:spPr>
          <a:xfrm>
            <a:off x="3608961" y="1905000"/>
            <a:ext cx="316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random m x 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8DBF34-7AF8-D441-BF24-0936647C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0732"/>
            <a:ext cx="1409700" cy="33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D67AF-7200-3546-91C6-ADDD6216EDDF}"/>
              </a:ext>
            </a:extLst>
          </p:cNvPr>
          <p:cNvSpPr txBox="1"/>
          <p:nvPr/>
        </p:nvSpPr>
        <p:spPr>
          <a:xfrm>
            <a:off x="8026262" y="1600200"/>
            <a:ext cx="2870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values integers mod q!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EE0DE-5435-744C-831F-784891F2327B}"/>
              </a:ext>
            </a:extLst>
          </p:cNvPr>
          <p:cNvSpPr txBox="1"/>
          <p:nvPr/>
        </p:nvSpPr>
        <p:spPr>
          <a:xfrm>
            <a:off x="1347484" y="2510135"/>
            <a:ext cx="638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43634-9717-BD44-86B5-6F29FF3E72B9}"/>
              </a:ext>
            </a:extLst>
          </p:cNvPr>
          <p:cNvSpPr txBox="1"/>
          <p:nvPr/>
        </p:nvSpPr>
        <p:spPr>
          <a:xfrm>
            <a:off x="3613497" y="2510135"/>
            <a:ext cx="2347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 “noise” vector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59E2FA-F7DB-6A49-8EF9-23C34179D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614959"/>
            <a:ext cx="1003300" cy="266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0ED74-95BB-AD49-91C1-E7587AAC0B7B}"/>
              </a:ext>
            </a:extLst>
          </p:cNvPr>
          <p:cNvSpPr txBox="1"/>
          <p:nvPr/>
        </p:nvSpPr>
        <p:spPr>
          <a:xfrm>
            <a:off x="2752558" y="3124200"/>
            <a:ext cx="112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77BAB6-A70F-8D4B-A61C-D2DC8B6F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3234281"/>
            <a:ext cx="1397000" cy="27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2E9EF0-1F47-8F4E-9931-D83D3D1338DB}"/>
              </a:ext>
            </a:extLst>
          </p:cNvPr>
          <p:cNvSpPr txBox="1"/>
          <p:nvPr/>
        </p:nvSpPr>
        <p:spPr>
          <a:xfrm>
            <a:off x="6220500" y="3124200"/>
            <a:ext cx="15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Compute: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ACFB2-3D93-0E4E-A86F-EAE52782B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3304131"/>
            <a:ext cx="114300" cy="139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9F4E16-C011-7845-831A-372A1FA4A35F}"/>
              </a:ext>
            </a:extLst>
          </p:cNvPr>
          <p:cNvSpPr txBox="1"/>
          <p:nvPr/>
        </p:nvSpPr>
        <p:spPr>
          <a:xfrm>
            <a:off x="8915400" y="2286000"/>
            <a:ext cx="2051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Errors taken from “bounded” distribution </a:t>
            </a:r>
          </a:p>
          <a:p>
            <a:r>
              <a:rPr lang="en-US" dirty="0"/>
              <a:t>(</a:t>
            </a:r>
            <a:r>
              <a:rPr lang="en-US" dirty="0" err="1"/>
              <a:t>w.h.p</a:t>
            </a:r>
            <a:r>
              <a:rPr lang="en-US" dirty="0"/>
              <a:t>. very small!)</a:t>
            </a:r>
          </a:p>
          <a:p>
            <a:r>
              <a:rPr lang="en-US" dirty="0"/>
              <a:t>Discrete Gaussian:</a:t>
            </a:r>
          </a:p>
        </p:txBody>
      </p:sp>
      <p:pic>
        <p:nvPicPr>
          <p:cNvPr id="6146" name="Picture 2" descr="Image result for discrete gaussian">
            <a:extLst>
              <a:ext uri="{FF2B5EF4-FFF2-40B4-BE49-F238E27FC236}">
                <a16:creationId xmlns:a16="http://schemas.microsoft.com/office/drawing/2014/main" id="{CCB071B3-7CA6-594C-ACCC-4716F1F4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50" y="3810000"/>
            <a:ext cx="3285450" cy="214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6F783-E0FE-1D49-AB62-6C26B321BB9E}"/>
              </a:ext>
            </a:extLst>
          </p:cNvPr>
          <p:cNvSpPr txBox="1"/>
          <p:nvPr/>
        </p:nvSpPr>
        <p:spPr>
          <a:xfrm>
            <a:off x="351565" y="3115270"/>
            <a:ext cx="1335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(Search </a:t>
            </a:r>
          </a:p>
          <a:p>
            <a:r>
              <a:rPr lang="en-US" sz="2400" dirty="0"/>
              <a:t>problem)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5C958-6BCA-A54B-ABAA-F7575CDDB5AB}"/>
              </a:ext>
            </a:extLst>
          </p:cNvPr>
          <p:cNvSpPr txBox="1"/>
          <p:nvPr/>
        </p:nvSpPr>
        <p:spPr>
          <a:xfrm>
            <a:off x="2655351" y="4343400"/>
            <a:ext cx="112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739956-DF72-464F-BFDB-2E46F5503F06}"/>
              </a:ext>
            </a:extLst>
          </p:cNvPr>
          <p:cNvSpPr txBox="1"/>
          <p:nvPr/>
        </p:nvSpPr>
        <p:spPr>
          <a:xfrm>
            <a:off x="6175795" y="4719935"/>
            <a:ext cx="174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Determine 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EE020-2B7E-1B40-A6AE-1662BDF1D49F}"/>
              </a:ext>
            </a:extLst>
          </p:cNvPr>
          <p:cNvSpPr txBox="1"/>
          <p:nvPr/>
        </p:nvSpPr>
        <p:spPr>
          <a:xfrm>
            <a:off x="351565" y="4507468"/>
            <a:ext cx="140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(Decision </a:t>
            </a:r>
          </a:p>
          <a:p>
            <a:r>
              <a:rPr lang="en-US" sz="2400" dirty="0"/>
              <a:t>problem)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89B4AC-666E-8243-97ED-5E64879A6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5331" y="4434532"/>
            <a:ext cx="8382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9B90D-F90B-1D4E-B4C5-EFA5E5788C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6050" y="5262265"/>
            <a:ext cx="1524000" cy="24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E50C41-C4C5-3145-A400-66B20FFA9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599" y="5262265"/>
            <a:ext cx="11684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9E4A7B-7D06-4F40-B4B5-C3CE03BFD2B1}"/>
                  </a:ext>
                </a:extLst>
              </p:cNvPr>
              <p:cNvSpPr txBox="1"/>
              <p:nvPr/>
            </p:nvSpPr>
            <p:spPr>
              <a:xfrm>
                <a:off x="402835" y="6074229"/>
                <a:ext cx="93246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Surprising fact:  decision reducible to search problem, for same </a:t>
                </a:r>
                <a:r>
                  <a:rPr lang="en-US" sz="2400" dirty="0" err="1"/>
                  <a:t>m,n,q</a:t>
                </a:r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!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9E4A7B-7D06-4F40-B4B5-C3CE03BFD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5" y="6074229"/>
                <a:ext cx="9324669" cy="461665"/>
              </a:xfrm>
              <a:prstGeom prst="rect">
                <a:avLst/>
              </a:prstGeom>
              <a:blipFill>
                <a:blip r:embed="rId11"/>
                <a:stretch>
                  <a:fillRect l="-95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5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8DE9-F0C9-FC46-B918-4F413716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connection between LWE and lattices?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DC489-870B-EE4D-AEDF-E3CCC4B1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FCFFA-6F75-7441-9F23-452FA7FE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54250"/>
            <a:ext cx="7040168" cy="330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89F06-83C0-7F45-8FCF-83FE024031C3}"/>
              </a:ext>
            </a:extLst>
          </p:cNvPr>
          <p:cNvSpPr txBox="1"/>
          <p:nvPr/>
        </p:nvSpPr>
        <p:spPr>
          <a:xfrm>
            <a:off x="2971800" y="6352144"/>
            <a:ext cx="721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Diagrams from http://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cpeikert</a:t>
            </a:r>
            <a:r>
              <a:rPr lang="en-US" dirty="0"/>
              <a:t>/pubs/slides-abit2.pdf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62E80-527E-944E-8E92-37516A2A5266}"/>
              </a:ext>
            </a:extLst>
          </p:cNvPr>
          <p:cNvSpPr txBox="1"/>
          <p:nvPr/>
        </p:nvSpPr>
        <p:spPr>
          <a:xfrm>
            <a:off x="814064" y="1245413"/>
            <a:ext cx="10109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Worst-case hardness of </a:t>
            </a:r>
            <a:r>
              <a:rPr lang="en-US" sz="2400" dirty="0" err="1"/>
              <a:t>GapSVP</a:t>
            </a:r>
            <a:r>
              <a:rPr lang="en-US" sz="2400" dirty="0"/>
              <a:t> implies LWE   (for certain ranges of parameters)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B06B59-03D1-EF46-A93C-4A319F764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2133600"/>
            <a:ext cx="3429000" cy="34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7D5-FBC3-0043-AD0F-E70F1504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Regev’s</a:t>
            </a:r>
            <a:r>
              <a:rPr lang="en-US" b="1" dirty="0"/>
              <a:t> encryption scheme from LWE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2540F-46D1-D741-9096-59E88215AF11}"/>
              </a:ext>
            </a:extLst>
          </p:cNvPr>
          <p:cNvSpPr txBox="1"/>
          <p:nvPr/>
        </p:nvSpPr>
        <p:spPr>
          <a:xfrm>
            <a:off x="783771" y="1600200"/>
            <a:ext cx="9299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Builds PKE for single bit messages that tightly reduces to (decisional) LWE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3ED11-3767-0348-BE5B-3761A00373B6}"/>
              </a:ext>
            </a:extLst>
          </p:cNvPr>
          <p:cNvSpPr txBox="1"/>
          <p:nvPr/>
        </p:nvSpPr>
        <p:spPr>
          <a:xfrm>
            <a:off x="910588" y="251460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r>
              <a:rPr lang="en-US" sz="2400" dirty="0"/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C722B-9E43-9849-BA97-B1C1206F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85357"/>
            <a:ext cx="9271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5E94B-3384-4A45-8376-35750B0A05FD}"/>
              </a:ext>
            </a:extLst>
          </p:cNvPr>
          <p:cNvSpPr txBox="1"/>
          <p:nvPr/>
        </p:nvSpPr>
        <p:spPr>
          <a:xfrm>
            <a:off x="914400" y="2961892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r>
              <a:rPr lang="en-US" sz="2400" dirty="0"/>
              <a:t> =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79C61-041D-F44C-BC46-FEA8D0E4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6" y="3078424"/>
            <a:ext cx="850900" cy="22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9471-FB19-CB43-8068-2FDDB9AF6184}"/>
              </a:ext>
            </a:extLst>
          </p:cNvPr>
          <p:cNvSpPr txBox="1"/>
          <p:nvPr/>
        </p:nvSpPr>
        <p:spPr>
          <a:xfrm>
            <a:off x="3575050" y="2357735"/>
            <a:ext cx="236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Encrypt bit m via: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297B7-4ADA-E646-8AE9-8921DBB0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63800"/>
            <a:ext cx="1536700" cy="27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44C6FC-033F-934B-AADD-312C2F77B121}"/>
              </a:ext>
            </a:extLst>
          </p:cNvPr>
          <p:cNvSpPr txBox="1"/>
          <p:nvPr/>
        </p:nvSpPr>
        <p:spPr>
          <a:xfrm>
            <a:off x="4262738" y="3733800"/>
            <a:ext cx="1677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Decrypt via: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9CF99-513C-4A49-BEEB-D2BFEBBC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921000"/>
            <a:ext cx="787400" cy="27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BB50D3-9C1F-BB48-8A54-3DE1617D821B}"/>
              </a:ext>
            </a:extLst>
          </p:cNvPr>
          <p:cNvSpPr txBox="1"/>
          <p:nvPr/>
        </p:nvSpPr>
        <p:spPr>
          <a:xfrm>
            <a:off x="6934200" y="2895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BE225A-2092-C04B-9D59-0421F0B9F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491" y="3815725"/>
            <a:ext cx="1689100" cy="27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5A474-3BA6-6E4B-BDF4-D5F7BD08E781}"/>
              </a:ext>
            </a:extLst>
          </p:cNvPr>
          <p:cNvSpPr txBox="1"/>
          <p:nvPr/>
        </p:nvSpPr>
        <p:spPr>
          <a:xfrm>
            <a:off x="6429484" y="4249579"/>
            <a:ext cx="4143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</a:t>
            </a:r>
            <a:r>
              <a:rPr lang="en-US" sz="2000" i="1" dirty="0"/>
              <a:t>m</a:t>
            </a:r>
            <a:r>
              <a:rPr lang="en-US" sz="2000" dirty="0"/>
              <a:t>’ </a:t>
            </a:r>
            <a:r>
              <a:rPr lang="en-US" sz="2000" i="1" dirty="0"/>
              <a:t> </a:t>
            </a:r>
            <a:r>
              <a:rPr lang="en-US" sz="2000" dirty="0"/>
              <a:t>closer to q/2 then Return m = 1</a:t>
            </a:r>
          </a:p>
          <a:p>
            <a:r>
              <a:rPr lang="en-US" sz="2000" dirty="0"/>
              <a:t>If </a:t>
            </a:r>
            <a:r>
              <a:rPr lang="en-US" sz="2000" i="1" dirty="0"/>
              <a:t>m</a:t>
            </a:r>
            <a:r>
              <a:rPr lang="en-US" sz="2000" dirty="0"/>
              <a:t>’  closer to 0     then Return m = 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B9D0D8-0591-5340-9473-F2794E8C7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647" y="2895600"/>
            <a:ext cx="3073400" cy="35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AFFDC9-FB2E-1446-BBAF-A442EA17BDEC}"/>
              </a:ext>
            </a:extLst>
          </p:cNvPr>
          <p:cNvSpPr txBox="1"/>
          <p:nvPr/>
        </p:nvSpPr>
        <p:spPr>
          <a:xfrm>
            <a:off x="783771" y="4857690"/>
            <a:ext cx="26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does it work?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DC3B6A-1CD9-6A44-B7C0-C6FA314EA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4000" y="4914285"/>
            <a:ext cx="4508500" cy="1689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A2F1C4-947E-AD49-AE5C-D9B42045B010}"/>
              </a:ext>
            </a:extLst>
          </p:cNvPr>
          <p:cNvSpPr txBox="1"/>
          <p:nvPr/>
        </p:nvSpPr>
        <p:spPr>
          <a:xfrm>
            <a:off x="533400" y="5602069"/>
            <a:ext cx="32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smaller than q/4 Choose Gaussian appropriately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CF57D4-7CD1-644B-AEA9-8F2AC9C79997}"/>
              </a:ext>
            </a:extLst>
          </p:cNvPr>
          <p:cNvCxnSpPr>
            <a:cxnSpLocks/>
          </p:cNvCxnSpPr>
          <p:nvPr/>
        </p:nvCxnSpPr>
        <p:spPr>
          <a:xfrm>
            <a:off x="3466237" y="5943600"/>
            <a:ext cx="953363" cy="412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B3B254F-3AF6-5A42-AA66-49351C93DE71}"/>
              </a:ext>
            </a:extLst>
          </p:cNvPr>
          <p:cNvSpPr txBox="1"/>
          <p:nvPr/>
        </p:nvSpPr>
        <p:spPr>
          <a:xfrm>
            <a:off x="390474" y="3806541"/>
            <a:ext cx="313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</a:t>
            </a:r>
            <a:r>
              <a:rPr lang="en-US" dirty="0"/>
              <a:t>public,</a:t>
            </a:r>
            <a:r>
              <a:rPr lang="en-US" b="1" dirty="0"/>
              <a:t> </a:t>
            </a:r>
            <a:r>
              <a:rPr lang="en-US" dirty="0"/>
              <a:t>random m x n matrix, can be reused for keys</a:t>
            </a:r>
            <a:endParaRPr lang="en-US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DC3FADC-00C5-3147-98A1-0832A96DF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3247" y="2930071"/>
            <a:ext cx="1206500" cy="3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A614D4-2892-8247-A33D-46CC025F3642}"/>
                  </a:ext>
                </a:extLst>
              </p14:cNvPr>
              <p14:cNvContentPartPr/>
              <p14:nvPr/>
            </p14:nvContentPartPr>
            <p14:xfrm>
              <a:off x="7403040" y="2986920"/>
              <a:ext cx="618120" cy="9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A614D4-2892-8247-A33D-46CC025F36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87200" y="2923560"/>
                <a:ext cx="649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15AFCA-1A67-ED4F-AD83-DAFC818655E5}"/>
                  </a:ext>
                </a:extLst>
              </p14:cNvPr>
              <p14:cNvContentPartPr/>
              <p14:nvPr/>
            </p14:nvContentPartPr>
            <p14:xfrm>
              <a:off x="8301600" y="3053880"/>
              <a:ext cx="624960" cy="4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15AFCA-1A67-ED4F-AD83-DAFC818655E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85760" y="2990520"/>
                <a:ext cx="6562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B6A6F7-C208-834D-B500-50F3C357A93C}"/>
                  </a:ext>
                </a:extLst>
              </p14:cNvPr>
              <p14:cNvContentPartPr/>
              <p14:nvPr/>
            </p14:nvContentPartPr>
            <p14:xfrm>
              <a:off x="9090360" y="31230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B6A6F7-C208-834D-B500-50F3C357A9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4520" y="30596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700944-24C1-7F4E-8091-67FD5582A4C2}"/>
                  </a:ext>
                </a:extLst>
              </p14:cNvPr>
              <p14:cNvContentPartPr/>
              <p14:nvPr/>
            </p14:nvContentPartPr>
            <p14:xfrm>
              <a:off x="9044280" y="3115080"/>
              <a:ext cx="6192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700944-24C1-7F4E-8091-67FD5582A4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8440" y="3051720"/>
                <a:ext cx="93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AC7FDF6-A6A6-054E-B3C3-7F713AAE2FD3}"/>
                  </a:ext>
                </a:extLst>
              </p14:cNvPr>
              <p14:cNvContentPartPr/>
              <p14:nvPr/>
            </p14:nvContentPartPr>
            <p14:xfrm>
              <a:off x="9067320" y="3099960"/>
              <a:ext cx="1256400" cy="15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AC7FDF6-A6A6-054E-B3C3-7F713AAE2F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51480" y="3036600"/>
                <a:ext cx="1287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F565D1-914F-3D41-8EF7-871C54E4B986}"/>
                  </a:ext>
                </a:extLst>
              </p14:cNvPr>
              <p14:cNvContentPartPr/>
              <p14:nvPr/>
            </p14:nvContentPartPr>
            <p14:xfrm>
              <a:off x="6581160" y="3222360"/>
              <a:ext cx="235080" cy="160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F565D1-914F-3D41-8EF7-871C54E4B9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65320" y="3159000"/>
                <a:ext cx="266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AB9F3D-8C4D-974B-89D3-F6D44938B77B}"/>
                  </a:ext>
                </a:extLst>
              </p14:cNvPr>
              <p14:cNvContentPartPr/>
              <p14:nvPr/>
            </p14:nvContentPartPr>
            <p14:xfrm>
              <a:off x="6723000" y="3046320"/>
              <a:ext cx="116280" cy="77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AB9F3D-8C4D-974B-89D3-F6D44938B7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7160" y="2982960"/>
                <a:ext cx="1476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F2F330-91DF-0342-B0F7-712B7649A7C7}"/>
                  </a:ext>
                </a:extLst>
              </p14:cNvPr>
              <p14:cNvContentPartPr/>
              <p14:nvPr/>
            </p14:nvContentPartPr>
            <p14:xfrm>
              <a:off x="4366800" y="5120640"/>
              <a:ext cx="274320" cy="76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F2F330-91DF-0342-B0F7-712B7649A7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50960" y="5057280"/>
                <a:ext cx="305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213AC5B-2140-DC4B-A47B-A65738859C8B}"/>
                  </a:ext>
                </a:extLst>
              </p14:cNvPr>
              <p14:cNvContentPartPr/>
              <p14:nvPr/>
            </p14:nvContentPartPr>
            <p14:xfrm>
              <a:off x="8317080" y="3237480"/>
              <a:ext cx="1902960" cy="61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213AC5B-2140-DC4B-A47B-A65738859C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01240" y="3174120"/>
                <a:ext cx="1934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B150E5-9D39-CB48-A08D-CE15CCA1D45E}"/>
                  </a:ext>
                </a:extLst>
              </p14:cNvPr>
              <p14:cNvContentPartPr/>
              <p14:nvPr/>
            </p14:nvContentPartPr>
            <p14:xfrm>
              <a:off x="4548960" y="5671800"/>
              <a:ext cx="15840" cy="30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B150E5-9D39-CB48-A08D-CE15CCA1D4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33120" y="5608440"/>
                <a:ext cx="47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F5977A-6F17-7C4C-A2DF-38D18DCFA51C}"/>
                  </a:ext>
                </a:extLst>
              </p14:cNvPr>
              <p14:cNvContentPartPr/>
              <p14:nvPr/>
            </p14:nvContentPartPr>
            <p14:xfrm>
              <a:off x="4717440" y="5426640"/>
              <a:ext cx="54000" cy="38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F5977A-6F17-7C4C-A2DF-38D18DCFA5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01600" y="5363280"/>
                <a:ext cx="85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99456-0174-744E-8916-B449A62B4510}"/>
                  </a:ext>
                </a:extLst>
              </p14:cNvPr>
              <p14:cNvContentPartPr/>
              <p14:nvPr/>
            </p14:nvContentPartPr>
            <p14:xfrm>
              <a:off x="4832280" y="5518440"/>
              <a:ext cx="176760" cy="222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99456-0174-744E-8916-B449A62B45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6440" y="5455080"/>
                <a:ext cx="2080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06F9E19-2A89-BE47-8D22-1D060BDCAB69}"/>
                  </a:ext>
                </a:extLst>
              </p14:cNvPr>
              <p14:cNvContentPartPr/>
              <p14:nvPr/>
            </p14:nvContentPartPr>
            <p14:xfrm>
              <a:off x="4457160" y="5931720"/>
              <a:ext cx="1589760" cy="107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06F9E19-2A89-BE47-8D22-1D060BDCAB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41320" y="5868360"/>
                <a:ext cx="1621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CBD046-DD02-5449-80DB-EBAD8CBF90CC}"/>
                  </a:ext>
                </a:extLst>
              </p14:cNvPr>
              <p14:cNvContentPartPr/>
              <p14:nvPr/>
            </p14:nvContentPartPr>
            <p14:xfrm>
              <a:off x="3882600" y="2985120"/>
              <a:ext cx="8018640" cy="38426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CBD046-DD02-5449-80DB-EBAD8CBF90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73240" y="2975760"/>
                <a:ext cx="8037360" cy="38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94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9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Asymmetric crypto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0291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RSA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 in </a:t>
            </a:r>
            <a:r>
              <a:rPr lang="en-US" b="1" dirty="0"/>
              <a:t>Z</a:t>
            </a:r>
            <a:r>
              <a:rPr lang="en-US" baseline="-25000" dirty="0"/>
              <a:t>N </a:t>
            </a:r>
            <a:r>
              <a:rPr lang="en-US" dirty="0"/>
              <a:t> for large composite N = </a:t>
            </a:r>
            <a:r>
              <a:rPr lang="en-US" dirty="0" err="1"/>
              <a:t>pq</a:t>
            </a:r>
            <a:endParaRPr lang="en-US" dirty="0"/>
          </a:p>
          <a:p>
            <a:pPr lvl="1"/>
            <a:r>
              <a:rPr lang="en-US" dirty="0"/>
              <a:t>RSA assumption: given </a:t>
            </a:r>
            <a:r>
              <a:rPr lang="en-US" dirty="0" err="1"/>
              <a:t>X</a:t>
            </a:r>
            <a:r>
              <a:rPr lang="en-US" baseline="30000" dirty="0" err="1"/>
              <a:t>e</a:t>
            </a:r>
            <a:r>
              <a:rPr lang="en-US" dirty="0"/>
              <a:t> mod N can’t recover X without secret key d</a:t>
            </a:r>
          </a:p>
          <a:p>
            <a:r>
              <a:rPr lang="en-US" b="1" dirty="0"/>
              <a:t>Discrete log problem (DLP)</a:t>
            </a:r>
          </a:p>
          <a:p>
            <a:pPr lvl="1"/>
            <a:r>
              <a:rPr lang="en-US" dirty="0"/>
              <a:t>Work in prime-order subgroup of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r>
              <a:rPr lang="en-US" dirty="0"/>
              <a:t>for prime p. g is a generator of subgroup. q is size of subgroup</a:t>
            </a:r>
          </a:p>
          <a:p>
            <a:pPr lvl="1"/>
            <a:r>
              <a:rPr lang="en-US" dirty="0"/>
              <a:t>Discrete log assumption: given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 mod p can’t recover x</a:t>
            </a:r>
          </a:p>
          <a:p>
            <a:r>
              <a:rPr lang="en-US" b="1" dirty="0"/>
              <a:t>Elliptic curves</a:t>
            </a:r>
          </a:p>
          <a:p>
            <a:pPr lvl="1"/>
            <a:r>
              <a:rPr lang="en-US" dirty="0"/>
              <a:t>Work in groups consisting of solutions to elliptic curve equations</a:t>
            </a:r>
          </a:p>
          <a:p>
            <a:pPr lvl="1"/>
            <a:r>
              <a:rPr lang="en-US" dirty="0"/>
              <a:t>Discrete log style</a:t>
            </a:r>
          </a:p>
          <a:p>
            <a:pPr lvl="1"/>
            <a:r>
              <a:rPr lang="en-US" dirty="0"/>
              <a:t>Can equip some with bilinear pairings</a:t>
            </a:r>
          </a:p>
          <a:p>
            <a:r>
              <a:rPr lang="en-US" b="1" dirty="0"/>
              <a:t>Today: lattice-based crypto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2169" y="1752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9800" y="30596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3066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7D5-FBC3-0043-AD0F-E70F1504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Regev’s</a:t>
            </a:r>
            <a:r>
              <a:rPr lang="en-US" b="1" dirty="0"/>
              <a:t> encryption scheme from LWE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2540F-46D1-D741-9096-59E88215AF11}"/>
              </a:ext>
            </a:extLst>
          </p:cNvPr>
          <p:cNvSpPr txBox="1"/>
          <p:nvPr/>
        </p:nvSpPr>
        <p:spPr>
          <a:xfrm>
            <a:off x="783771" y="1600200"/>
            <a:ext cx="9299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Builds PKE for single bit messages that tightly reduces to (decisional) LWE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3ED11-3767-0348-BE5B-3761A00373B6}"/>
              </a:ext>
            </a:extLst>
          </p:cNvPr>
          <p:cNvSpPr txBox="1"/>
          <p:nvPr/>
        </p:nvSpPr>
        <p:spPr>
          <a:xfrm>
            <a:off x="910588" y="251460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r>
              <a:rPr lang="en-US" sz="2400" dirty="0"/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C722B-9E43-9849-BA97-B1C1206F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85357"/>
            <a:ext cx="9271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5E94B-3384-4A45-8376-35750B0A05FD}"/>
              </a:ext>
            </a:extLst>
          </p:cNvPr>
          <p:cNvSpPr txBox="1"/>
          <p:nvPr/>
        </p:nvSpPr>
        <p:spPr>
          <a:xfrm>
            <a:off x="914400" y="2961892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r>
              <a:rPr lang="en-US" sz="2400" dirty="0"/>
              <a:t> =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79C61-041D-F44C-BC46-FEA8D0E4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6" y="3078424"/>
            <a:ext cx="850900" cy="22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9471-FB19-CB43-8068-2FDDB9AF6184}"/>
              </a:ext>
            </a:extLst>
          </p:cNvPr>
          <p:cNvSpPr txBox="1"/>
          <p:nvPr/>
        </p:nvSpPr>
        <p:spPr>
          <a:xfrm>
            <a:off x="3575050" y="2357735"/>
            <a:ext cx="236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Encrypt bit m via: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297B7-4ADA-E646-8AE9-8921DBB0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63800"/>
            <a:ext cx="15367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9CF99-513C-4A49-BEEB-D2BFEBBC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921000"/>
            <a:ext cx="787400" cy="27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BB50D3-9C1F-BB48-8A54-3DE1617D821B}"/>
              </a:ext>
            </a:extLst>
          </p:cNvPr>
          <p:cNvSpPr txBox="1"/>
          <p:nvPr/>
        </p:nvSpPr>
        <p:spPr>
          <a:xfrm>
            <a:off x="6934200" y="2895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B9D0D8-0591-5340-9473-F2794E8C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647" y="2895600"/>
            <a:ext cx="3073400" cy="35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25230-CBF1-B642-8C3D-20747CD2AB45}"/>
              </a:ext>
            </a:extLst>
          </p:cNvPr>
          <p:cNvSpPr txBox="1"/>
          <p:nvPr/>
        </p:nvSpPr>
        <p:spPr>
          <a:xfrm>
            <a:off x="778328" y="3684119"/>
            <a:ext cx="7714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Security?  Adversary knows: </a:t>
            </a:r>
            <a:r>
              <a:rPr lang="en-US" sz="2400" dirty="0" err="1"/>
              <a:t>pk</a:t>
            </a:r>
            <a:r>
              <a:rPr lang="en-US" sz="2400" dirty="0"/>
              <a:t>, </a:t>
            </a:r>
            <a:r>
              <a:rPr lang="en-US" sz="2400" b="1" dirty="0"/>
              <a:t>A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 must determine </a:t>
            </a:r>
            <a:r>
              <a:rPr lang="en-US" sz="2400" i="1" dirty="0"/>
              <a:t>m</a:t>
            </a:r>
            <a:r>
              <a:rPr lang="en-US" sz="2400" dirty="0"/>
              <a:t>.</a:t>
            </a:r>
          </a:p>
          <a:p>
            <a:r>
              <a:rPr lang="en-US" sz="2400" dirty="0"/>
              <a:t>Recall LWE assumptions: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BFD5F-B410-684D-AED6-B3576C5223E4}"/>
              </a:ext>
            </a:extLst>
          </p:cNvPr>
          <p:cNvSpPr txBox="1"/>
          <p:nvPr/>
        </p:nvSpPr>
        <p:spPr>
          <a:xfrm>
            <a:off x="4352758" y="4511933"/>
            <a:ext cx="112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3865380-B0EA-854C-9824-458910E2F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4622014"/>
            <a:ext cx="1397000" cy="279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8ABC87-0538-DF45-86A4-B1823C307E9F}"/>
              </a:ext>
            </a:extLst>
          </p:cNvPr>
          <p:cNvSpPr txBox="1"/>
          <p:nvPr/>
        </p:nvSpPr>
        <p:spPr>
          <a:xfrm>
            <a:off x="7820700" y="4511933"/>
            <a:ext cx="15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Compute: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246685D-BCFB-FA4D-80D8-495D8857D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4691864"/>
            <a:ext cx="114300" cy="1397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9345C2-C1A3-7C46-AA89-932B11AAED3A}"/>
              </a:ext>
            </a:extLst>
          </p:cNvPr>
          <p:cNvSpPr txBox="1"/>
          <p:nvPr/>
        </p:nvSpPr>
        <p:spPr>
          <a:xfrm>
            <a:off x="1951765" y="4503003"/>
            <a:ext cx="1335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(Search </a:t>
            </a:r>
          </a:p>
          <a:p>
            <a:r>
              <a:rPr lang="en-US" sz="2400" dirty="0"/>
              <a:t>problem)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186A67-F29A-604D-9716-E2C7BCB9ABE6}"/>
              </a:ext>
            </a:extLst>
          </p:cNvPr>
          <p:cNvSpPr txBox="1"/>
          <p:nvPr/>
        </p:nvSpPr>
        <p:spPr>
          <a:xfrm>
            <a:off x="4255551" y="5487432"/>
            <a:ext cx="1121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Given: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AA1F64-2BB2-884A-A9E9-DBB132449099}"/>
              </a:ext>
            </a:extLst>
          </p:cNvPr>
          <p:cNvSpPr txBox="1"/>
          <p:nvPr/>
        </p:nvSpPr>
        <p:spPr>
          <a:xfrm>
            <a:off x="7928395" y="5639832"/>
            <a:ext cx="174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Determine 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1C20C-6DD7-6F49-BC24-3A295BEFEEAC}"/>
              </a:ext>
            </a:extLst>
          </p:cNvPr>
          <p:cNvSpPr txBox="1"/>
          <p:nvPr/>
        </p:nvSpPr>
        <p:spPr>
          <a:xfrm>
            <a:off x="1951765" y="5493603"/>
            <a:ext cx="1404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(Decision </a:t>
            </a:r>
          </a:p>
          <a:p>
            <a:r>
              <a:rPr lang="en-US" sz="2400" dirty="0"/>
              <a:t>problem)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C7731A-1F63-7641-B063-1A5AE93F2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5531" y="5578564"/>
            <a:ext cx="8382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4F95F2-C3FD-3040-A2DB-5243134FFE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0" y="6088797"/>
            <a:ext cx="1524000" cy="241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405301-ECF5-B041-94A9-7638E736C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799" y="6088797"/>
            <a:ext cx="1168400" cy="317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CA3ECF-0228-B943-AAA6-98223396F3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3247" y="2930071"/>
            <a:ext cx="1206500" cy="3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CB139C5-83FC-C342-B898-46D06383119A}"/>
                  </a:ext>
                </a:extLst>
              </p14:cNvPr>
              <p14:cNvContentPartPr/>
              <p14:nvPr/>
            </p14:nvContentPartPr>
            <p14:xfrm>
              <a:off x="7927200" y="2962080"/>
              <a:ext cx="1569600" cy="865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CB139C5-83FC-C342-B898-46D0638311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17840" y="2952720"/>
                <a:ext cx="1588320" cy="8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682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7D5-FBC3-0043-AD0F-E70F1504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Regev’s</a:t>
            </a:r>
            <a:r>
              <a:rPr lang="en-US" b="1" dirty="0"/>
              <a:t> encryption scheme from LWE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E5872-E44D-3240-84D6-1616FCBF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2540F-46D1-D741-9096-59E88215AF11}"/>
              </a:ext>
            </a:extLst>
          </p:cNvPr>
          <p:cNvSpPr txBox="1"/>
          <p:nvPr/>
        </p:nvSpPr>
        <p:spPr>
          <a:xfrm>
            <a:off x="783771" y="1600200"/>
            <a:ext cx="9299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Builds PKE for single bit messages that tightly reduces to (decisional) LWE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3ED11-3767-0348-BE5B-3761A00373B6}"/>
              </a:ext>
            </a:extLst>
          </p:cNvPr>
          <p:cNvSpPr txBox="1"/>
          <p:nvPr/>
        </p:nvSpPr>
        <p:spPr>
          <a:xfrm>
            <a:off x="910588" y="251460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r>
              <a:rPr lang="en-US" sz="2400" dirty="0"/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C722B-9E43-9849-BA97-B1C1206F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85357"/>
            <a:ext cx="9271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5E94B-3384-4A45-8376-35750B0A05FD}"/>
              </a:ext>
            </a:extLst>
          </p:cNvPr>
          <p:cNvSpPr txBox="1"/>
          <p:nvPr/>
        </p:nvSpPr>
        <p:spPr>
          <a:xfrm>
            <a:off x="914400" y="2961892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r>
              <a:rPr lang="en-US" sz="2400" dirty="0"/>
              <a:t> =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79C61-041D-F44C-BC46-FEA8D0E4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06" y="3078424"/>
            <a:ext cx="850900" cy="22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69471-FB19-CB43-8068-2FDDB9AF6184}"/>
              </a:ext>
            </a:extLst>
          </p:cNvPr>
          <p:cNvSpPr txBox="1"/>
          <p:nvPr/>
        </p:nvSpPr>
        <p:spPr>
          <a:xfrm>
            <a:off x="3575050" y="2357735"/>
            <a:ext cx="236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Encrypt bit m via: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297B7-4ADA-E646-8AE9-8921DBB0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463800"/>
            <a:ext cx="15367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9CF99-513C-4A49-BEEB-D2BFEBBC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921000"/>
            <a:ext cx="787400" cy="27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BB50D3-9C1F-BB48-8A54-3DE1617D821B}"/>
              </a:ext>
            </a:extLst>
          </p:cNvPr>
          <p:cNvSpPr txBox="1"/>
          <p:nvPr/>
        </p:nvSpPr>
        <p:spPr>
          <a:xfrm>
            <a:off x="6934200" y="2895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B9D0D8-0591-5340-9473-F2794E8C7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647" y="2895600"/>
            <a:ext cx="3073400" cy="35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25230-CBF1-B642-8C3D-20747CD2AB45}"/>
              </a:ext>
            </a:extLst>
          </p:cNvPr>
          <p:cNvSpPr txBox="1"/>
          <p:nvPr/>
        </p:nvSpPr>
        <p:spPr>
          <a:xfrm>
            <a:off x="778328" y="3684119"/>
            <a:ext cx="7593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Security?  Adversary knows: </a:t>
            </a:r>
            <a:r>
              <a:rPr lang="en-US" sz="2400" dirty="0" err="1"/>
              <a:t>pk</a:t>
            </a:r>
            <a:r>
              <a:rPr lang="en-US" sz="2400" dirty="0"/>
              <a:t>, </a:t>
            </a:r>
            <a:r>
              <a:rPr lang="en-US" sz="2400" b="1" dirty="0"/>
              <a:t>A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</a:t>
            </a:r>
            <a:r>
              <a:rPr lang="en-US" sz="2400" dirty="0"/>
              <a:t> must determine m.</a:t>
            </a:r>
          </a:p>
          <a:p>
            <a:r>
              <a:rPr lang="en-US" sz="2400" dirty="0"/>
              <a:t>Sketch of reduction to decision LWE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A4D213-418C-174B-9B59-2C38E21F79F9}"/>
              </a:ext>
            </a:extLst>
          </p:cNvPr>
          <p:cNvSpPr txBox="1"/>
          <p:nvPr/>
        </p:nvSpPr>
        <p:spPr>
          <a:xfrm>
            <a:off x="1289957" y="4457700"/>
            <a:ext cx="101296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Replace </a:t>
            </a:r>
            <a:r>
              <a:rPr lang="en-US" sz="2400" dirty="0" err="1"/>
              <a:t>pk</a:t>
            </a:r>
            <a:r>
              <a:rPr lang="en-US" sz="2400" dirty="0"/>
              <a:t> with uniform random vector </a:t>
            </a:r>
            <a:r>
              <a:rPr lang="en-US" sz="2400" b="1" dirty="0"/>
              <a:t>Z</a:t>
            </a:r>
            <a:r>
              <a:rPr lang="en-US" sz="2400" dirty="0"/>
              <a:t>, via easy reduction to decision LWE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Use “leftover hash lemma” to show that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Since </a:t>
            </a:r>
            <a:r>
              <a:rPr lang="en-US" sz="2400" i="1" dirty="0"/>
              <a:t>r</a:t>
            </a:r>
            <a:r>
              <a:rPr lang="en-US" sz="2400" baseline="-25000" dirty="0"/>
              <a:t>2</a:t>
            </a:r>
            <a:r>
              <a:rPr lang="en-US" sz="2400" dirty="0"/>
              <a:t> independent of all else, perfectly hides message 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DA4586-5567-9645-B70C-E559EE202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5410200"/>
            <a:ext cx="5359400" cy="35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EDCA1A-9364-524F-A0FE-8B3FA49A4374}"/>
                  </a:ext>
                </a:extLst>
              </p:cNvPr>
              <p:cNvSpPr txBox="1"/>
              <p:nvPr/>
            </p:nvSpPr>
            <p:spPr>
              <a:xfrm>
                <a:off x="9372600" y="4981863"/>
                <a:ext cx="22835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means statistically close and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EDCA1A-9364-524F-A0FE-8B3FA49A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981863"/>
                <a:ext cx="2283582" cy="646331"/>
              </a:xfrm>
              <a:prstGeom prst="rect">
                <a:avLst/>
              </a:prstGeom>
              <a:blipFill>
                <a:blip r:embed="rId8"/>
                <a:stretch>
                  <a:fillRect l="-2210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7D201C2-042B-9D46-B952-174B43D51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3400" y="5651500"/>
            <a:ext cx="2311400" cy="368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7EA09B-804F-1D4B-A96B-014EE2887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3247" y="2930071"/>
            <a:ext cx="1206500" cy="3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810118-B5F2-F346-B5A7-85A976479938}"/>
                  </a:ext>
                </a:extLst>
              </p14:cNvPr>
              <p14:cNvContentPartPr/>
              <p14:nvPr/>
            </p14:nvContentPartPr>
            <p14:xfrm>
              <a:off x="3362040" y="5809320"/>
              <a:ext cx="23400" cy="15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810118-B5F2-F346-B5A7-85A9764799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6200" y="5745960"/>
                <a:ext cx="547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F3C091-6D65-8040-8FDF-1E66F4BF056C}"/>
                  </a:ext>
                </a:extLst>
              </p14:cNvPr>
              <p14:cNvContentPartPr/>
              <p14:nvPr/>
            </p14:nvContentPartPr>
            <p14:xfrm>
              <a:off x="3343320" y="5771160"/>
              <a:ext cx="294840" cy="30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F3C091-6D65-8040-8FDF-1E66F4BF05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27480" y="5707800"/>
                <a:ext cx="3261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F90C84-1079-744A-BC1F-358B67D6DDBB}"/>
                  </a:ext>
                </a:extLst>
              </p14:cNvPr>
              <p14:cNvContentPartPr/>
              <p14:nvPr/>
            </p14:nvContentPartPr>
            <p14:xfrm>
              <a:off x="3907440" y="5763600"/>
              <a:ext cx="274320" cy="53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F90C84-1079-744A-BC1F-358B67D6DDB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91600" y="5700240"/>
                <a:ext cx="3056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AAF067-EE94-7F41-8FD5-795DD3562B27}"/>
                  </a:ext>
                </a:extLst>
              </p14:cNvPr>
              <p14:cNvContentPartPr/>
              <p14:nvPr/>
            </p14:nvContentPartPr>
            <p14:xfrm>
              <a:off x="4441680" y="5709960"/>
              <a:ext cx="1401840" cy="99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AAF067-EE94-7F41-8FD5-795DD3562B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25840" y="5646600"/>
                <a:ext cx="1433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1785F0-36D1-AF44-9294-97B57A664009}"/>
                  </a:ext>
                </a:extLst>
              </p14:cNvPr>
              <p14:cNvContentPartPr/>
              <p14:nvPr/>
            </p14:nvContentPartPr>
            <p14:xfrm>
              <a:off x="8754120" y="3291120"/>
              <a:ext cx="120600" cy="15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1785F0-36D1-AF44-9294-97B57A6640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38280" y="3227760"/>
                <a:ext cx="151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37193DE-22D1-1943-800A-777B7A1BB5F1}"/>
                  </a:ext>
                </a:extLst>
              </p14:cNvPr>
              <p14:cNvContentPartPr/>
              <p14:nvPr/>
            </p14:nvContentPartPr>
            <p14:xfrm>
              <a:off x="8704800" y="3210480"/>
              <a:ext cx="225000" cy="81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37193DE-22D1-1943-800A-777B7A1BB5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88960" y="3147120"/>
                <a:ext cx="2563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E530B7-155F-E54A-B919-123B6BA72E4F}"/>
                  </a:ext>
                </a:extLst>
              </p14:cNvPr>
              <p14:cNvContentPartPr/>
              <p14:nvPr/>
            </p14:nvContentPartPr>
            <p14:xfrm>
              <a:off x="6662880" y="5771160"/>
              <a:ext cx="329400" cy="46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E530B7-155F-E54A-B919-123B6BA72E4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47040" y="5707800"/>
                <a:ext cx="3607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D2CD2CD-6D84-8D48-9F7A-3C4FF3D09835}"/>
                  </a:ext>
                </a:extLst>
              </p14:cNvPr>
              <p14:cNvContentPartPr/>
              <p14:nvPr/>
            </p14:nvContentPartPr>
            <p14:xfrm>
              <a:off x="7091640" y="5771160"/>
              <a:ext cx="360360" cy="30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D2CD2CD-6D84-8D48-9F7A-3C4FF3D0983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75800" y="5707800"/>
                <a:ext cx="3916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1D1434C-AF9A-7049-8C10-884383281B75}"/>
                  </a:ext>
                </a:extLst>
              </p14:cNvPr>
              <p14:cNvContentPartPr/>
              <p14:nvPr/>
            </p14:nvContentPartPr>
            <p14:xfrm>
              <a:off x="7627680" y="5778720"/>
              <a:ext cx="842760" cy="84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1D1434C-AF9A-7049-8C10-884383281B7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11840" y="5715360"/>
                <a:ext cx="8740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D3D5F2-841E-C644-95F8-355437F4DD82}"/>
                  </a:ext>
                </a:extLst>
              </p14:cNvPr>
              <p14:cNvContentPartPr/>
              <p14:nvPr/>
            </p14:nvContentPartPr>
            <p14:xfrm>
              <a:off x="8339760" y="3237480"/>
              <a:ext cx="649800" cy="123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D3D5F2-841E-C644-95F8-355437F4DD8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23920" y="3174120"/>
                <a:ext cx="681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23A828-0DED-6E4C-AC70-BD69FCA323E9}"/>
                  </a:ext>
                </a:extLst>
              </p14:cNvPr>
              <p14:cNvContentPartPr/>
              <p14:nvPr/>
            </p14:nvContentPartPr>
            <p14:xfrm>
              <a:off x="7864200" y="2900880"/>
              <a:ext cx="1770120" cy="949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23A828-0DED-6E4C-AC70-BD69FCA323E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54840" y="2891520"/>
                <a:ext cx="1788840" cy="9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65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4564-33B6-1F42-9EF9-E31ECFC5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practical schemes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F071-E231-DA4E-8C8A-FC8BE97E9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Regev’s</a:t>
            </a:r>
            <a:r>
              <a:rPr lang="en-US" dirty="0"/>
              <a:t> scheme not yet practical</a:t>
            </a:r>
          </a:p>
          <a:p>
            <a:pPr lvl="1"/>
            <a:r>
              <a:rPr lang="en-US" dirty="0"/>
              <a:t>Public-key’s size </a:t>
            </a:r>
            <a:r>
              <a:rPr lang="en-US" i="1" dirty="0"/>
              <a:t>O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and ciphertexts  </a:t>
            </a:r>
            <a:r>
              <a:rPr lang="en-US" i="1" dirty="0"/>
              <a:t>O</a:t>
            </a:r>
            <a:r>
              <a:rPr lang="en-US" dirty="0"/>
              <a:t>(n) elements of </a:t>
            </a:r>
            <a:r>
              <a:rPr lang="en-US" b="1" dirty="0" err="1"/>
              <a:t>Z</a:t>
            </a:r>
            <a:r>
              <a:rPr lang="en-US" baseline="-25000" dirty="0" err="1"/>
              <a:t>q</a:t>
            </a:r>
            <a:endParaRPr lang="en-US" b="1" dirty="0"/>
          </a:p>
          <a:p>
            <a:pPr lvl="1"/>
            <a:r>
              <a:rPr lang="en-US" dirty="0"/>
              <a:t>Encrypts one bit at a time</a:t>
            </a:r>
          </a:p>
          <a:p>
            <a:r>
              <a:rPr lang="en-US" dirty="0"/>
              <a:t>Ring-LWE by [</a:t>
            </a:r>
            <a:r>
              <a:rPr lang="en-US" dirty="0" err="1"/>
              <a:t>Lyubashevsky</a:t>
            </a:r>
            <a:r>
              <a:rPr lang="en-US" dirty="0"/>
              <a:t>, </a:t>
            </a:r>
            <a:r>
              <a:rPr lang="en-US" dirty="0" err="1"/>
              <a:t>Peikert</a:t>
            </a:r>
            <a:r>
              <a:rPr lang="en-US" dirty="0"/>
              <a:t>, </a:t>
            </a:r>
            <a:r>
              <a:rPr lang="en-US" dirty="0" err="1"/>
              <a:t>Regev</a:t>
            </a:r>
            <a:r>
              <a:rPr lang="en-US" dirty="0"/>
              <a:t> 2010]</a:t>
            </a:r>
          </a:p>
          <a:p>
            <a:pPr lvl="1"/>
            <a:r>
              <a:rPr lang="en-US" dirty="0"/>
              <a:t>LWE but over ring of polynomials over finite field</a:t>
            </a:r>
          </a:p>
          <a:p>
            <a:pPr lvl="1"/>
            <a:r>
              <a:rPr lang="en-US" dirty="0"/>
              <a:t>Big efficiency improvements: encrypt n-bit message all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43374-B96E-3644-BDD2-074E6996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9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D5B9-E175-2244-8512-7B354931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NIST competition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4EF9-A40C-6F4A-B185-6936FE72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to standardize PQC systems (signatures and encryption)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 err="1"/>
              <a:t>NewHope</a:t>
            </a:r>
            <a:r>
              <a:rPr lang="en-US" dirty="0"/>
              <a:t>-KEM concretizes LPR Ring-LWE approach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49B6-9146-B440-8A12-343FA1B2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7D44B-114C-2749-93D8-C4102C5B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05200"/>
            <a:ext cx="9409061" cy="245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C9A25-6F02-164E-8207-29634E332598}"/>
              </a:ext>
            </a:extLst>
          </p:cNvPr>
          <p:cNvSpPr txBox="1"/>
          <p:nvPr/>
        </p:nvSpPr>
        <p:spPr>
          <a:xfrm>
            <a:off x="2667000" y="6000170"/>
            <a:ext cx="729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Sizes in bytes, https://</a:t>
            </a:r>
            <a:r>
              <a:rPr lang="en-US" dirty="0" err="1"/>
              <a:t>newhopecrypto.org</a:t>
            </a:r>
            <a:r>
              <a:rPr lang="en-US" dirty="0"/>
              <a:t>/data/NewHope_2018_06_14.pdf</a:t>
            </a:r>
          </a:p>
        </p:txBody>
      </p:sp>
    </p:spTree>
    <p:extLst>
      <p:ext uri="{BB962C8B-B14F-4D97-AF65-F5344CB8AC3E}">
        <p14:creationId xmlns:p14="http://schemas.microsoft.com/office/powerpoint/2010/main" val="370214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Efficiency comparison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975038"/>
              </p:ext>
            </p:extLst>
          </p:nvPr>
        </p:nvGraphicFramePr>
        <p:xfrm>
          <a:off x="685800" y="1752600"/>
          <a:ext cx="4572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RSA 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in ECC groups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5A1CD5-25E0-0444-AAD5-6AA69FDC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6178"/>
              </p:ext>
            </p:extLst>
          </p:nvPr>
        </p:nvGraphicFramePr>
        <p:xfrm>
          <a:off x="6705600" y="1890178"/>
          <a:ext cx="4572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 (QC bit strength)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NewHope</a:t>
                      </a:r>
                      <a:r>
                        <a:rPr lang="en-US" dirty="0"/>
                        <a:t> |</a:t>
                      </a:r>
                      <a:r>
                        <a:rPr lang="en-US" dirty="0" err="1"/>
                        <a:t>pk</a:t>
                      </a:r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NewHope</a:t>
                      </a:r>
                      <a:endParaRPr lang="en-US" dirty="0"/>
                    </a:p>
                    <a:p>
                      <a:r>
                        <a:rPr lang="en-US" dirty="0"/>
                        <a:t>|</a:t>
                      </a:r>
                      <a:r>
                        <a:rPr lang="en-US" dirty="0" err="1"/>
                        <a:t>ctxt</a:t>
                      </a:r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8704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17408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900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D5B9-E175-2244-8512-7B354931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NIST competition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E4EF9-A40C-6F4A-B185-6936FE723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 to standardize PQC systems (signatures and encryption)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 err="1"/>
              <a:t>NewHope</a:t>
            </a:r>
            <a:r>
              <a:rPr lang="en-US" dirty="0"/>
              <a:t>-KEM concretizes LPR Ring-LWE approach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cryptographic combiner approach, combined ECC DH + </a:t>
            </a:r>
            <a:r>
              <a:rPr lang="en-US" dirty="0" err="1"/>
              <a:t>NewHope</a:t>
            </a:r>
            <a:r>
              <a:rPr lang="en-US" dirty="0"/>
              <a:t> key exchange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549B6-9146-B440-8A12-343FA1B2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FBF14-57EF-4140-93A3-84B0664E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971800"/>
            <a:ext cx="7835900" cy="2070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34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1E9-CABD-D243-8F82-AB030D96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B001-9A57-D54D-A088-6BB44F21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FD135-83BE-5042-91AA-9B696078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39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A5952-9477-0046-99B5-1551CD4754C0}"/>
              </a:ext>
            </a:extLst>
          </p:cNvPr>
          <p:cNvSpPr txBox="1"/>
          <p:nvPr/>
        </p:nvSpPr>
        <p:spPr>
          <a:xfrm>
            <a:off x="751114" y="3200400"/>
            <a:ext cx="352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vector in a lattice: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00393-B1B5-1240-8E64-C28318DBD3B0}"/>
              </a:ext>
            </a:extLst>
          </p:cNvPr>
          <p:cNvSpPr txBox="1"/>
          <p:nvPr/>
        </p:nvSpPr>
        <p:spPr>
          <a:xfrm>
            <a:off x="762000" y="1447800"/>
            <a:ext cx="595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Lattices defined using basis </a:t>
            </a:r>
            <a:r>
              <a:rPr lang="en-US" sz="2400" b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, … , </a:t>
            </a:r>
            <a:r>
              <a:rPr lang="en-US" sz="2400" b="1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 each 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D89F6-F53E-0645-AD12-B3317CA4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85411"/>
            <a:ext cx="525183" cy="343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2BF4B-1917-1C46-B885-F2B0CF97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276600"/>
            <a:ext cx="23876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501AF-CA6F-4F4D-8E26-B7517A1B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4229100"/>
            <a:ext cx="27940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EACC46-D97B-804D-9A98-7635EF40960F}"/>
              </a:ext>
            </a:extLst>
          </p:cNvPr>
          <p:cNvSpPr txBox="1"/>
          <p:nvPr/>
        </p:nvSpPr>
        <p:spPr>
          <a:xfrm>
            <a:off x="762000" y="4186535"/>
            <a:ext cx="293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Minkowski’s</a:t>
            </a:r>
            <a:r>
              <a:rPr lang="en-US" sz="2400" dirty="0"/>
              <a:t> theorem: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FC55DA-5B5F-1741-B618-4C3F026A2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700" y="3429000"/>
            <a:ext cx="1968500" cy="279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D46852-83EA-4D4D-8EE2-F5F39716F969}"/>
              </a:ext>
            </a:extLst>
          </p:cNvPr>
          <p:cNvSpPr txBox="1"/>
          <p:nvPr/>
        </p:nvSpPr>
        <p:spPr>
          <a:xfrm>
            <a:off x="8305800" y="3803471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</a:p>
          <a:p>
            <a:r>
              <a:rPr lang="en-US" dirty="0"/>
              <a:t>is m x n matrix for any basis of </a:t>
            </a:r>
          </a:p>
          <a:p>
            <a:r>
              <a:rPr lang="en-US" dirty="0"/>
              <a:t>(one can show that all such bases have same </a:t>
            </a:r>
            <a:r>
              <a:rPr lang="en-US" dirty="0" err="1"/>
              <a:t>det</a:t>
            </a:r>
            <a:r>
              <a:rPr lang="en-US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AB9849-23A3-BC47-94AF-49218BFF4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057400"/>
            <a:ext cx="6781800" cy="838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E583D3-2B96-774D-BC6C-A4C5EAB2D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3200" y="3835400"/>
            <a:ext cx="1955800" cy="279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91E57D-9634-FF49-B975-6A05EFD83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4292600"/>
            <a:ext cx="1905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D8F4A6-02A9-9D42-ADF4-D9F5090ED2E0}"/>
                  </a:ext>
                </a:extLst>
              </p:cNvPr>
              <p:cNvSpPr txBox="1"/>
              <p:nvPr/>
            </p:nvSpPr>
            <p:spPr>
              <a:xfrm>
                <a:off x="762000" y="4876800"/>
                <a:ext cx="55759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Gap Shortest Vector Problem (</a:t>
                </a:r>
                <a:r>
                  <a:rPr lang="en-US" sz="2400" b="1" dirty="0" err="1"/>
                  <a:t>GapSVP</a:t>
                </a:r>
                <a:r>
                  <a:rPr lang="en-US" sz="2400" b="1" dirty="0"/>
                  <a:t>-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b="1" dirty="0"/>
                  <a:t> ):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D8F4A6-02A9-9D42-ADF4-D9F5090E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876800"/>
                <a:ext cx="5575950" cy="461665"/>
              </a:xfrm>
              <a:prstGeom prst="rect">
                <a:avLst/>
              </a:prstGeom>
              <a:blipFill>
                <a:blip r:embed="rId9"/>
                <a:stretch>
                  <a:fillRect l="-1822" t="-8333" r="-68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816BA4A-6541-3D44-A572-9F6E9C4A1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3001" y="5626100"/>
            <a:ext cx="2628900" cy="279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8C2A45-8EC1-AD4D-8C4B-666F2B0E8E6E}"/>
              </a:ext>
            </a:extLst>
          </p:cNvPr>
          <p:cNvSpPr txBox="1"/>
          <p:nvPr/>
        </p:nvSpPr>
        <p:spPr>
          <a:xfrm>
            <a:off x="825783" y="5630147"/>
            <a:ext cx="85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7E8C42-A3C6-D144-B858-BE6C5BC797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6066135"/>
            <a:ext cx="685800" cy="25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D91D49-BF63-074E-A250-2115F8E5D770}"/>
              </a:ext>
            </a:extLst>
          </p:cNvPr>
          <p:cNvSpPr txBox="1"/>
          <p:nvPr/>
        </p:nvSpPr>
        <p:spPr>
          <a:xfrm>
            <a:off x="5569918" y="5630147"/>
            <a:ext cx="156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Determine if: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464A2DF-5616-9741-BA79-B040238BF1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600" y="5490447"/>
            <a:ext cx="1625600" cy="279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0774109-C174-B448-9393-28612ACA3445}"/>
              </a:ext>
            </a:extLst>
          </p:cNvPr>
          <p:cNvSpPr txBox="1"/>
          <p:nvPr/>
        </p:nvSpPr>
        <p:spPr>
          <a:xfrm>
            <a:off x="8071556" y="5791200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1BF0B62-E975-B34B-830A-14FE407B21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7600" y="6259513"/>
            <a:ext cx="1981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3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CB851-02BD-F947-B1E3-280C7917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C13B4-94C5-EE4C-A29F-9A2DA201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0" y="76200"/>
            <a:ext cx="6781800" cy="1143000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The oft-heard motivation</a:t>
            </a:r>
          </a:p>
        </p:txBody>
      </p:sp>
      <p:pic>
        <p:nvPicPr>
          <p:cNvPr id="1028" name="Picture 4" descr="Image result for quantum computing">
            <a:extLst>
              <a:ext uri="{FF2B5EF4-FFF2-40B4-BE49-F238E27FC236}">
                <a16:creationId xmlns:a16="http://schemas.microsoft.com/office/drawing/2014/main" id="{389AD956-5E10-1747-82BA-11E84DF8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219200"/>
            <a:ext cx="100457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CB851-02BD-F947-B1E3-280C7917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C13B4-94C5-EE4C-A29F-9A2DA201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76200"/>
            <a:ext cx="9220200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Two important quantum algorithms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87CAD3-E53D-CA41-A68E-566805321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410199"/>
          </a:xfrm>
        </p:spPr>
        <p:txBody>
          <a:bodyPr>
            <a:normAutofit/>
          </a:bodyPr>
          <a:lstStyle/>
          <a:p>
            <a:r>
              <a:rPr lang="en-US" dirty="0"/>
              <a:t>[Shor 1994] factors composite number N</a:t>
            </a:r>
          </a:p>
          <a:p>
            <a:pPr lvl="1"/>
            <a:r>
              <a:rPr lang="en-US" dirty="0"/>
              <a:t>Recall, fastest algorithm we can implement is NFS. Runs in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Shor’s algorithm gives solution using quantum circuit of size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 be used to compute discrete logs as well</a:t>
            </a:r>
          </a:p>
          <a:p>
            <a:pPr lvl="1"/>
            <a:endParaRPr lang="en-US" dirty="0"/>
          </a:p>
          <a:p>
            <a:r>
              <a:rPr lang="en-US" dirty="0"/>
              <a:t>[Grover 1996] inverts functions with quadratic speedup</a:t>
            </a:r>
          </a:p>
          <a:p>
            <a:pPr lvl="1"/>
            <a:r>
              <a:rPr lang="en-US" dirty="0"/>
              <a:t>Uses                 to recover K from E</a:t>
            </a:r>
            <a:r>
              <a:rPr lang="en-US" baseline="-25000" dirty="0"/>
              <a:t>K</a:t>
            </a:r>
            <a:r>
              <a:rPr lang="en-US" dirty="0"/>
              <a:t>(0</a:t>
            </a:r>
            <a:r>
              <a:rPr lang="en-US" baseline="30000" dirty="0"/>
              <a:t>n</a:t>
            </a:r>
            <a:r>
              <a:rPr lang="en-US" dirty="0"/>
              <a:t>), for |K| = k bits</a:t>
            </a:r>
          </a:p>
          <a:p>
            <a:pPr lvl="1"/>
            <a:r>
              <a:rPr lang="en-US" dirty="0"/>
              <a:t>Double key lengths: AES-256 all good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583BC-D8CA-0647-B04B-81120B4C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50" y="3276600"/>
            <a:ext cx="44323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AC7A2-C240-C240-A7F6-A499524A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2133600"/>
            <a:ext cx="32131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CF0AD-47A8-894F-A49C-FC49978B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283200"/>
            <a:ext cx="1041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7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55EAE-8A0B-E546-947B-9DE6A506C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“Post-quantum crypto” (PQC)</a:t>
            </a:r>
          </a:p>
          <a:p>
            <a:pPr lvl="1"/>
            <a:r>
              <a:rPr lang="en-US" dirty="0"/>
              <a:t>Asymmetric algorithms with conjectured security against QCs</a:t>
            </a:r>
          </a:p>
          <a:p>
            <a:pPr lvl="1"/>
            <a:r>
              <a:rPr lang="en-US" b="1" i="1" dirty="0"/>
              <a:t>Hash-based signatures</a:t>
            </a:r>
            <a:r>
              <a:rPr lang="en-US" dirty="0"/>
              <a:t>, </a:t>
            </a:r>
            <a:r>
              <a:rPr lang="en-US" i="1" dirty="0"/>
              <a:t>lattice-based</a:t>
            </a:r>
            <a:r>
              <a:rPr lang="en-US" dirty="0"/>
              <a:t>, </a:t>
            </a:r>
            <a:r>
              <a:rPr lang="en-GB" dirty="0"/>
              <a:t>code-based, non-linear systems of equations, elliptic curve isogenies</a:t>
            </a:r>
          </a:p>
          <a:p>
            <a:pPr lvl="1"/>
            <a:r>
              <a:rPr lang="en-GB" dirty="0"/>
              <a:t>Gaining practical momentum: </a:t>
            </a:r>
          </a:p>
          <a:p>
            <a:pPr lvl="2"/>
            <a:r>
              <a:rPr lang="en-GB" dirty="0"/>
              <a:t>NIST competition, practical variants of TLS key exchange</a:t>
            </a:r>
          </a:p>
          <a:p>
            <a:pPr lvl="1"/>
            <a:endParaRPr lang="en-US" dirty="0"/>
          </a:p>
          <a:p>
            <a:r>
              <a:rPr lang="en-US" dirty="0"/>
              <a:t>Quantum key distribution</a:t>
            </a:r>
          </a:p>
          <a:p>
            <a:pPr lvl="1"/>
            <a:r>
              <a:rPr lang="en-US" dirty="0"/>
              <a:t>Interesting concept, but turned into snake oil</a:t>
            </a:r>
          </a:p>
          <a:p>
            <a:pPr lvl="1"/>
            <a:r>
              <a:rPr lang="en-US" dirty="0"/>
              <a:t>Run away!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E61B7-C60A-7945-96CB-B5877D155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6F2494-9674-DC4E-8FEB-F759AB9578F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 err="1"/>
              <a:t>Cryptopoclypse</a:t>
            </a:r>
            <a:r>
              <a:rPr lang="en-US" b="1" dirty="0"/>
              <a:t>?</a:t>
            </a:r>
          </a:p>
        </p:txBody>
      </p:sp>
      <p:pic>
        <p:nvPicPr>
          <p:cNvPr id="5122" name="Picture 2" descr="Image result for quantum key distribution">
            <a:extLst>
              <a:ext uri="{FF2B5EF4-FFF2-40B4-BE49-F238E27FC236}">
                <a16:creationId xmlns:a16="http://schemas.microsoft.com/office/drawing/2014/main" id="{C82BF0F6-A84D-A447-9012-A5F719065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1" b="14051"/>
          <a:stretch/>
        </p:blipFill>
        <p:spPr bwMode="auto">
          <a:xfrm>
            <a:off x="8382000" y="4419600"/>
            <a:ext cx="348099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CB851-02BD-F947-B1E3-280C7917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C13B4-94C5-EE4C-A29F-9A2DA201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76200"/>
            <a:ext cx="9220200" cy="1143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 err="1"/>
              <a:t>Cryptopoclypse</a:t>
            </a:r>
            <a:r>
              <a:rPr lang="en-US" b="1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35B7FD-3006-464D-8138-D645F30C8A30}"/>
              </a:ext>
            </a:extLst>
          </p:cNvPr>
          <p:cNvSpPr/>
          <p:nvPr/>
        </p:nvSpPr>
        <p:spPr>
          <a:xfrm>
            <a:off x="990600" y="1143000"/>
            <a:ext cx="9906000" cy="196532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3200" b="1" u="sng" dirty="0"/>
              <a:t>Why are people excited about this now?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Quantum computers are getting realer (lots of $$$ thrown at it)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Traffic encrypted </a:t>
            </a:r>
            <a:r>
              <a:rPr lang="en-US" sz="2400" i="1" dirty="0"/>
              <a:t>now</a:t>
            </a:r>
            <a:r>
              <a:rPr lang="en-US" sz="2400" dirty="0"/>
              <a:t> under possibly future-vulnerable 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159AF-1EF4-0A47-B8E8-24C61498925A}"/>
              </a:ext>
            </a:extLst>
          </p:cNvPr>
          <p:cNvSpPr txBox="1"/>
          <p:nvPr/>
        </p:nvSpPr>
        <p:spPr>
          <a:xfrm>
            <a:off x="900111" y="3339405"/>
            <a:ext cx="109890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Evan Jeffrey’s (Google’s QC team) at RWC 2017:</a:t>
            </a:r>
          </a:p>
          <a:p>
            <a:r>
              <a:rPr lang="en-US" sz="2800" dirty="0"/>
              <a:t>Factoring 2048-bit RSA:    250,000,000 physical q-bits with 99.9% accuracy</a:t>
            </a:r>
          </a:p>
          <a:p>
            <a:r>
              <a:rPr lang="en-US" sz="2800" dirty="0"/>
              <a:t>      State-of-the-art QC:                         9 physical q-bits with 99.5% 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72B75-7083-7F45-B7DE-A5A9BA30A3FF}"/>
              </a:ext>
            </a:extLst>
          </p:cNvPr>
          <p:cNvSpPr txBox="1"/>
          <p:nvPr/>
        </p:nvSpPr>
        <p:spPr>
          <a:xfrm>
            <a:off x="914400" y="4800600"/>
            <a:ext cx="10227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Classical</a:t>
            </a:r>
            <a:r>
              <a:rPr lang="en-US" sz="2800" dirty="0"/>
              <a:t> attacks may invalidate existing algorithms (including PQC!!!)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1E50D6-D9C3-5E43-82DA-69C41D1AB27E}"/>
              </a:ext>
            </a:extLst>
          </p:cNvPr>
          <p:cNvSpPr txBox="1"/>
          <p:nvPr/>
        </p:nvSpPr>
        <p:spPr>
          <a:xfrm>
            <a:off x="1649186" y="5634335"/>
            <a:ext cx="9109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“Classical algorithms will break NIST PQC winner before QCs break ECC”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56F68-09C8-6C49-9088-6DB62211B5FA}"/>
              </a:ext>
            </a:extLst>
          </p:cNvPr>
          <p:cNvSpPr txBox="1"/>
          <p:nvPr/>
        </p:nvSpPr>
        <p:spPr>
          <a:xfrm>
            <a:off x="3505200" y="6096000"/>
            <a:ext cx="809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 Professor procrastinating from lecture prep by making offhand conjectures</a:t>
            </a:r>
          </a:p>
        </p:txBody>
      </p:sp>
    </p:spTree>
    <p:extLst>
      <p:ext uri="{BB962C8B-B14F-4D97-AF65-F5344CB8AC3E}">
        <p14:creationId xmlns:p14="http://schemas.microsoft.com/office/powerpoint/2010/main" val="292816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F6A2-84D8-2B4C-AD26-418FE989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New asymmetric crypto is cool even forgetting about QCs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D897-8FF5-7249-A65B-6C2CA4AF4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diverse set of assumptions good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Raises lots of questions about cryptographic agility</a:t>
            </a:r>
          </a:p>
          <a:p>
            <a:pPr lvl="1"/>
            <a:r>
              <a:rPr lang="en-US" dirty="0"/>
              <a:t>How do we guarantee we can move to other schemes when others are broken?  Etc.</a:t>
            </a:r>
          </a:p>
          <a:p>
            <a:pPr lvl="1"/>
            <a:endParaRPr lang="en-US" dirty="0"/>
          </a:p>
          <a:p>
            <a:r>
              <a:rPr lang="en-US" dirty="0"/>
              <a:t>Provide algebraic structure that’s been useful for new theory</a:t>
            </a:r>
          </a:p>
          <a:p>
            <a:pPr lvl="1"/>
            <a:r>
              <a:rPr lang="en-US" dirty="0"/>
              <a:t>Fully-homomorphic encryption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6ABA9-A702-FB48-8D4B-34FFB2A4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A5952-9477-0046-99B5-1551CD4754C0}"/>
              </a:ext>
            </a:extLst>
          </p:cNvPr>
          <p:cNvSpPr txBox="1"/>
          <p:nvPr/>
        </p:nvSpPr>
        <p:spPr>
          <a:xfrm>
            <a:off x="751114" y="3200400"/>
            <a:ext cx="509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                   is additive subgroup of 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BB71F-6400-D04D-89ED-2F022A60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417" y="3243454"/>
            <a:ext cx="525183" cy="34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46CCB-A8FF-9245-97B6-C8005B2A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61" y="3268854"/>
            <a:ext cx="1109539" cy="317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7032E-E118-0C47-BBF8-A6A23B16B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2057400"/>
            <a:ext cx="6896100" cy="83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000393-B1B5-1240-8E64-C28318DBD3B0}"/>
              </a:ext>
            </a:extLst>
          </p:cNvPr>
          <p:cNvSpPr txBox="1"/>
          <p:nvPr/>
        </p:nvSpPr>
        <p:spPr>
          <a:xfrm>
            <a:off x="762000" y="1447800"/>
            <a:ext cx="584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Lattices defined using basis </a:t>
            </a:r>
            <a:r>
              <a:rPr lang="en-US" sz="2400" b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, … , </a:t>
            </a:r>
            <a:r>
              <a:rPr lang="en-US" sz="2400" b="1" dirty="0" err="1"/>
              <a:t>b</a:t>
            </a:r>
            <a:r>
              <a:rPr lang="en-US" sz="2400" baseline="-25000" dirty="0" err="1"/>
              <a:t>m</a:t>
            </a:r>
            <a:r>
              <a:rPr lang="en-US" sz="2400" dirty="0"/>
              <a:t> each 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D89F6-F53E-0645-AD12-B3317CA4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85411"/>
            <a:ext cx="525183" cy="34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DB45DA-DD30-844A-B9D8-76FED6490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886200"/>
            <a:ext cx="7620000" cy="274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BC7127-3B9D-4F41-AD54-C18E25AB24D2}"/>
              </a:ext>
            </a:extLst>
          </p:cNvPr>
          <p:cNvSpPr txBox="1"/>
          <p:nvPr/>
        </p:nvSpPr>
        <p:spPr>
          <a:xfrm>
            <a:off x="533400" y="4767943"/>
            <a:ext cx="1869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Examples in n=2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68333-E882-7542-9E3A-E2EB0E1367F9}"/>
              </a:ext>
            </a:extLst>
          </p:cNvPr>
          <p:cNvSpPr txBox="1"/>
          <p:nvPr/>
        </p:nvSpPr>
        <p:spPr>
          <a:xfrm>
            <a:off x="7239000" y="3276600"/>
            <a:ext cx="3824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Crypto uses full rank lattices: m = 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A96F22-0790-F449-A7B4-0C2BCFFBCF1D}"/>
              </a:ext>
            </a:extLst>
          </p:cNvPr>
          <p:cNvSpPr txBox="1"/>
          <p:nvPr/>
        </p:nvSpPr>
        <p:spPr>
          <a:xfrm>
            <a:off x="10695214" y="4800600"/>
            <a:ext cx="103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 not unique!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2BE845-F02D-5A4A-AA66-108AACD07536}"/>
                  </a:ext>
                </a:extLst>
              </p14:cNvPr>
              <p14:cNvContentPartPr/>
              <p14:nvPr/>
            </p14:nvContentPartPr>
            <p14:xfrm>
              <a:off x="3538080" y="2678760"/>
              <a:ext cx="5313600" cy="3100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2BE845-F02D-5A4A-AA66-108AACD075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720" y="2669400"/>
                <a:ext cx="5332320" cy="31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97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6636-7464-524B-9957-944CB79A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50B74-7295-894B-841E-25CA7B07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A5952-9477-0046-99B5-1551CD4754C0}"/>
              </a:ext>
            </a:extLst>
          </p:cNvPr>
          <p:cNvSpPr txBox="1"/>
          <p:nvPr/>
        </p:nvSpPr>
        <p:spPr>
          <a:xfrm>
            <a:off x="751114" y="3200400"/>
            <a:ext cx="352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vector in a lattice: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00393-B1B5-1240-8E64-C28318DBD3B0}"/>
              </a:ext>
            </a:extLst>
          </p:cNvPr>
          <p:cNvSpPr txBox="1"/>
          <p:nvPr/>
        </p:nvSpPr>
        <p:spPr>
          <a:xfrm>
            <a:off x="762000" y="1447800"/>
            <a:ext cx="595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Lattices defined using basis </a:t>
            </a:r>
            <a:r>
              <a:rPr lang="en-US" sz="2400" b="1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, … , </a:t>
            </a:r>
            <a:r>
              <a:rPr lang="en-US" sz="2400" b="1" dirty="0" err="1"/>
              <a:t>b</a:t>
            </a:r>
            <a:r>
              <a:rPr lang="en-US" sz="2400" baseline="-25000" dirty="0" err="1"/>
              <a:t>n</a:t>
            </a:r>
            <a:r>
              <a:rPr lang="en-US" sz="2400" dirty="0"/>
              <a:t> each in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D89F6-F53E-0645-AD12-B3317CA4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485411"/>
            <a:ext cx="525183" cy="343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2BF4B-1917-1C46-B885-F2B0CF97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276600"/>
            <a:ext cx="2387600" cy="469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AB9849-23A3-BC47-94AF-49218BFF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2057400"/>
            <a:ext cx="67818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84D696-4594-294F-BFA2-82FE512D517E}"/>
                  </a:ext>
                </a:extLst>
              </p:cNvPr>
              <p:cNvSpPr txBox="1"/>
              <p:nvPr/>
            </p:nvSpPr>
            <p:spPr>
              <a:xfrm>
                <a:off x="762000" y="3962400"/>
                <a:ext cx="4481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Shortest Vector Problem (SVP-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sz="2400" b="1" dirty="0"/>
                  <a:t> ):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84D696-4594-294F-BFA2-82FE512D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962400"/>
                <a:ext cx="4481099" cy="461665"/>
              </a:xfrm>
              <a:prstGeom prst="rect">
                <a:avLst/>
              </a:prstGeom>
              <a:blipFill>
                <a:blip r:embed="rId5"/>
                <a:stretch>
                  <a:fillRect l="-2266" t="-8333" r="-11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12C1DBED-06F1-9846-851F-13DC5BBB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001" y="4659778"/>
            <a:ext cx="2628900" cy="279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6D42DD-4ED9-BC46-9358-1F23E03028B0}"/>
              </a:ext>
            </a:extLst>
          </p:cNvPr>
          <p:cNvSpPr txBox="1"/>
          <p:nvPr/>
        </p:nvSpPr>
        <p:spPr>
          <a:xfrm>
            <a:off x="825783" y="4572000"/>
            <a:ext cx="85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F3DDE-0F06-4F43-B9E5-664B085195CD}"/>
              </a:ext>
            </a:extLst>
          </p:cNvPr>
          <p:cNvSpPr txBox="1"/>
          <p:nvPr/>
        </p:nvSpPr>
        <p:spPr>
          <a:xfrm>
            <a:off x="5486400" y="4599423"/>
            <a:ext cx="2511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      such that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A134F-A972-3A48-88BD-F6AEC1E71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700" y="4749800"/>
            <a:ext cx="165100" cy="12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9CEAE-FAF9-984C-8910-E1F1F76BA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0200" y="4659778"/>
            <a:ext cx="2260600" cy="27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C0F53A-2A90-4349-813D-7EB117D5D24E}"/>
                  </a:ext>
                </a:extLst>
              </p14:cNvPr>
              <p14:cNvContentPartPr/>
              <p14:nvPr/>
            </p14:nvContentPartPr>
            <p14:xfrm>
              <a:off x="4285080" y="3361680"/>
              <a:ext cx="811440" cy="190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C0F53A-2A90-4349-813D-7EB117D5D2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9240" y="3298320"/>
                <a:ext cx="8427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2D1D3F-D28C-4047-A499-CC0C33CE22D7}"/>
                  </a:ext>
                </a:extLst>
              </p14:cNvPr>
              <p14:cNvContentPartPr/>
              <p14:nvPr/>
            </p14:nvContentPartPr>
            <p14:xfrm>
              <a:off x="6003360" y="3628080"/>
              <a:ext cx="341640" cy="46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2D1D3F-D28C-4047-A499-CC0C33CE22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7520" y="3564720"/>
                <a:ext cx="37296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259415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57491</TotalTime>
  <Words>1381</Words>
  <Application>Microsoft Office PowerPoint</Application>
  <PresentationFormat>Widescreen</PresentationFormat>
  <Paragraphs>273</Paragraphs>
  <Slides>27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MyTheme</vt:lpstr>
      <vt:lpstr>CS 6831 Designing Secure Cryptography</vt:lpstr>
      <vt:lpstr>Asymmetric crypto so far</vt:lpstr>
      <vt:lpstr>The oft-heard motivation</vt:lpstr>
      <vt:lpstr>Two important quantum algorithms</vt:lpstr>
      <vt:lpstr>Cryptopoclypse?</vt:lpstr>
      <vt:lpstr>Cryptopoclypse?</vt:lpstr>
      <vt:lpstr>New asymmetric crypto is cool even forgetting about QCs</vt:lpstr>
      <vt:lpstr>Lattices</vt:lpstr>
      <vt:lpstr>Lattices</vt:lpstr>
      <vt:lpstr>SVP-γ</vt:lpstr>
      <vt:lpstr>Lattices</vt:lpstr>
      <vt:lpstr>GapSVP-γ</vt:lpstr>
      <vt:lpstr>What is known about these problems?</vt:lpstr>
      <vt:lpstr>What is known about these problems?</vt:lpstr>
      <vt:lpstr>PowerPoint Presentation</vt:lpstr>
      <vt:lpstr>PowerPoint Presentation</vt:lpstr>
      <vt:lpstr>Learning with errors (LWE)</vt:lpstr>
      <vt:lpstr>What is connection between LWE and lattices?</vt:lpstr>
      <vt:lpstr>Regev’s encryption scheme from LWE</vt:lpstr>
      <vt:lpstr>Regev’s encryption scheme from LWE</vt:lpstr>
      <vt:lpstr>Regev’s encryption scheme from LWE</vt:lpstr>
      <vt:lpstr>Towards practical schemes</vt:lpstr>
      <vt:lpstr>NIST competition</vt:lpstr>
      <vt:lpstr>Efficiency comparison</vt:lpstr>
      <vt:lpstr>NIST competition</vt:lpstr>
      <vt:lpstr>PowerPoint Presentation</vt:lpstr>
      <vt:lpstr>Lattices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1140</cp:revision>
  <cp:lastPrinted>2019-01-23T18:40:35Z</cp:lastPrinted>
  <dcterms:created xsi:type="dcterms:W3CDTF">2017-09-22T05:03:35Z</dcterms:created>
  <dcterms:modified xsi:type="dcterms:W3CDTF">2019-05-01T19:22:53Z</dcterms:modified>
</cp:coreProperties>
</file>